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координаты описывают переход по осям x и y: откуда куда и насколько.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направление и длина на координатной плоскости
</a:t>
            </a:r>
            <a:endParaRPr lang="en-US" sz="24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вы уже читаете точки на координатной плоскости. Координаты вектора — это удобная запись перемещения от начальной к конечной точке: геометрия превращается в точные числа и помогает строить, сравнивать и вычислять длины.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координаты вектора
</a:t>
            </a:r>
            <a:endParaRPr lang="en-US" sz="294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— это направленный отрезок: у него есть начало и конец. Направление показывает, куда «смотрит» стрелка, а длина — насколько велико перемещение на плоскости.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 стрелкой над буквами: →AB или одной буквой: →a. Такая запись сразу связывает направление с конкретной парой точек или с обозначением вектора.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одинаковые начало и конец, поэтому его длина равна 0. Равные векторы сохраняют и длину, и направление, даже если находятся в разных местах плоскости.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 координатной плоскости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начало и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отмечают оси x и y, точки A и B и стрелку от A к B. Начало вектора задают координатами (x1; y1), а конец — (x2; y2), чтобы видеть смещение точно.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координаты вектора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вектора на оси показывают, насколько он смещается по горизонтали и вертикали: вправо или влево, вверх или вниз. Именно разность координат точек превращается в координаты самого вектора.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координат вектора
</a:t>
            </a:r>
            <a:endParaRPr lang="en-US" sz="289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находят как приращения по осям x и y: первая координата отвечает за x, вторая — за y.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— это разности координат конца и начала: знаки «+» и «−» сразу отражают направление смещения по каждой оси.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разность координат равна нулю, то смещения по соответствующей оси нет.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A(x1; y1) и B(x2; y2) →AB = (x2 − x1; y2 − y1): первая координата — по x, вторая — по y.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Дефиниция разности координат в координатной плоскости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координат вектора по точкам
</a:t>
            </a:r>
            <a:endParaRPr lang="en-US" sz="229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вычисляем разности координат конца и начала.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и длины векторов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разным парам координат получается разная длина: длина зависит от величин x и y, а не только от знаков.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оба модуля координат, модуль вектора растёт. Для нахождения длины применяют формулу |a| = √(x^2 + y^2).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координатной геометрии: (3;4), (5;12), (8;15)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5 означает длину вектора, какую бы сторону он ни выбирал.
</a:t>
            </a:r>
            <a:endParaRPr lang="en-US" sz="2374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— это его длина. Для a = (x; y) |a| = √(x² + y²). При a = (3;4) получаем 5.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вектора на координатной плоскости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065" y="1648250"/>
            <a:ext cx="79065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1480" y="1648250"/>
            <a:ext cx="79065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6902" y="1648250"/>
            <a:ext cx="79065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 координаты связан с направлением
</a:t>
            </a:r>
            <a:endParaRPr lang="en-US" sz="2666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x: вправо или влево
</a:t>
            </a:r>
            <a:pPr algn="ctr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показывает горизонтальное смещение: положительная — вправо, отрицательная — влево. Поэтому знак сразу говорит, куда нужно идти вдоль оси x.
</a:t>
            </a:r>
            <a:endParaRPr lang="en-US" sz="861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y: вверх или вниз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 отвечает за вертикальное смещение: положительная — вверх, отрицательная — вниз. По ней можно понять, меняется ли высота положения относительно оси y.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(−2;3)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(−2;3) означает смещение на 2 клетки влево и на 3 клетки вверх. Знаки «−» и «+» вместе задают направление по каждой оси независимо.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(4;−1)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(4;−1) соответствует движению на 4 клетки вправо и на 1 клетку вниз. Отрицательная вторая координата показывает, что вертикальный шаг направлен вниз.
</a:t>
            </a:r>
            <a:endParaRPr lang="en-US" sz="8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вектора по его координатам
</a:t>
            </a:r>
            <a:endParaRPr lang="en-US" sz="2859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координаты вектора, направление на плоскости, краткий смысл. (2;1) — вправо и вверх. (-3;0) — влево по оси x. (0;-4) — вниз по оси y. (-2;5) — влево и вверх. (6;-2) — вправо и вниз. Ключевой вывод: знак координат определяет направление движения по каждой оси. Краткая сноска: координатная плоскость, 7 класс.
</a:t>
            </a:r>
            <a:endParaRPr lang="en-US" sz="922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легко определить, в какую сторону происходит смещение по каждой оси; по нулю видно, что движение по соответствующей оси отсутствует.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 теме «Координатная плоскость»,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в жизненных ситуациях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клетчатому полю удобно записывать как вектор: сначала отмечают старт и финиш, затем считают, сколько клеток пройдено вправо/влево и вверх/вниз. Так «на словах» движение превращается в точную пару чисел.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задают команды в играх и для робота: вектор описывает переход без лишних подробностей. Стрелка показывает направление, а координаты — на сколько именно меняется положение по осям.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координатам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правила для a=(x1;y1) и b=(x2;y2) и вычисляет координаты суммы.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по координатам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задают формулой a − b = (x1 − x2; y1 − y2). Здесь x и y считаются отдельно: сначала разность первых координат, затем разность вторых.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вычисления знак разности сразу подсказывает направление нового смещения по каждой оси. Если разность получилась со знаком «плюс», движение идёт в положительную сторону оси.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сравнивать два перемещения: например, можно понять, насколько одно движение «больше» или «меньше» другого по горизонтали и по вертикали.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координата второго вектора больше соответствующей координаты первого, в результате появится отрицательное число по этой оси, и направление изменится.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встречаются у координат векторов
</a:t>
            </a:r>
            <a:endParaRPr lang="en-US" sz="252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показано разбиение по знакам двух координат: в каждом случае направление определяется комбинацией «плюс» и «минус» по осям.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координаты описывают не «сам факт наличия» вектора, а именно его направление по x и по y; при изменении знака меняется ориентация.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примеров по теме «Координатная плоскость»,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977800"/>
            <a:ext cx="609300" cy="5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 вектора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начало и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координат вектора нужно вычитать координаты конца только после начала. Если поменять местами A и B, знаки по оси x и y изменятся и ответ станет неверным.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порядок вычитания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разности важно строго сохранить порядок: x1−x2 и y1−y2. Смена порядка вычитания приводит к другому вектору и обычно отражается на знаках.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скобки у отрицательных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в вычислениях записывают в скобках: 3 − (−2) = 5. Без скобок легко получить лишний минус и ошибиться в координатах.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формулу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считают по формуле |a| = √(x² + y²). Частая ошибка — складывать координаты без квадратов или заменять корень на другие операции, и тогда длина не совпадает.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для вектора по точкам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убедиться, что вычислены и координаты, и направление вектора.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 координаты вектора в прямоугольнике
</a:t>
            </a:r>
            <a:endParaRPr lang="en-US" sz="241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A(1;2) и B(6;5) заданы на координатной сетке в прямоугольной области. Координаты вектора →AB находим как (6−1; 5−2), то есть получаем (5;3).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 смещение на 5 клеток вправо и на 3 клетки вверх. Для модуля используем |→AB| = √(5² + 3²) = √34, что позволяет проверить длину построенного вектора.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понятие, формула, что показывает. Координаты вектора: →AB = (x2 − x1; y2 − y1). Модуль вектора: |a| = √(x² + y²). Сумма векторов: a + b = (x1 + x2; y1 + y2). Разность векторов: a − b = (x1 − x2; y1 − y2). Ключевой вывод: координаты позволяют точно записывать и быстро вычислять векторные действия. Краткая сноска: формулы для повторения перед самостоятельной работой.
</a:t>
            </a:r>
            <a:endParaRPr lang="en-US" sz="832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правильно выписать знаки и подставить координаты в формулы, можно быстро находить направление, длину, а также сумму и разность векторов.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«Координаты вектора»,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связывают рисунок на плоскости с точной числовой записью. Они помогают находить направление, длину, сумму и разность векторов, а также проверять правильность построений. Итог: вектор задаётся парой чисел, описывающих движение по осям.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умение находить координаты вектора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2026-05-12T02:23:25Z</dcterms:created>
  <dcterms:modified xsi:type="dcterms:W3CDTF">2026-05-12T02:23:25Z</dcterms:modified>
</cp:coreProperties>
</file>