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способы его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главный член предложения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показывает, о ком или о чём говорится в предложении, и помогает быстро увидеть его грамматическую основу. Без этого трудно правильно понять смысл и сделать разбор.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подлежащее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— главный член предложения, который называет предмет речи: человека, животное, предмет, явление или понятие. Оно отвечает на вопросы кто? что?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подлежащее стоит в именительном падеже. Это помогает отличить его от других слов, которые только уточняют действие или признак.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связано со сказуемым по смыслу и вместе с ним образует грамматическую основу. Именно эта основа передаёт главное сообщение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8069" y="1155650"/>
            <a:ext cx="297000" cy="29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помогают найти подлежащее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3650" y="1628075"/>
            <a:ext cx="40422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задают, если речь идёт о людях или животных: ученик, мама, кот, птица. Он помогает быстро выделить слово, называющее живое существо.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81625" y="1628075"/>
            <a:ext cx="40422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подходит для предметов, явлений и понятий: книга, дождь, дружба, утро. По нему легче заметить подлежащее среди других членов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540179"/>
            <a:ext cx="3887700" cy="18580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выражения подлежащего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может выражаться не только одним существительным. В учебных примерах чаще всего встречаются несколько основных способов.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подлежащее выражается существительным или местоимением, но и другие формы сохраняют ту же смысловую роль.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урока «Подлежащее и способы его выражения»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как подлежащее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— самый частый способ выражения подлежащего. Оно называет предмет, явление или живое существо и обычно легко узнаётся в предложении.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Река шумит. Ветер усилился. Весна пришла. Во всех случаях существительное отвечает на вопрос кто? или что?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такое подлежащее стоит в именительном падеже. Это важный признак, который помогает отличить его от слов, входящих в состав сказуемого или других членов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219" y="3032075"/>
            <a:ext cx="22275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1431" y="1155650"/>
            <a:ext cx="18562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34306" y="3032075"/>
            <a:ext cx="25987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как подлежащее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часто заменяют имя в предложении: Я читаю. Он пришёл. Они играют. При этом местоимение остаётся главным членом.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 называют предмет не прямо, а через указание: Этот пришёл первым. То было неожиданно. Они сохраняют роль подлежащего.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местоимения тоже могут быть подлежащим: Кто стучит? Что произошло? Они помогают задать вопрос о лице, предмете или явлении.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 обозначают неизвестное лицо или предмет: Кто-то позвонил. Что-то упало. Такие слова тоже могут быть подлежащим в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как предмет 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называет действие как будто как отдельное явление: Учиться полезно. Читать интересно. В таких предложениях действие становится темой высказывания.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и сочетание слов в роли подлежащего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слов как подлежащее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может состоять и из нескольких слов: Несколько учеников пришли рано. Два друга играют во дворе. Значит, главный член предложения не всегда равен одному слову.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подлежащее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помогает не пропустить главный член даже в сложных предложениях.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выражения встречаются чаще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учебных примерах проще всего распознать подлежащее по знакомым формам — существительным и местоимениям.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способы требуют большего внимания при разборе, потому что их легко спутать с другими членами предложения.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урока; схема для наглядного сравнения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8069" y="1155650"/>
            <a:ext cx="297000" cy="29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главных членов предложения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3650" y="1628075"/>
            <a:ext cx="40422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о ком или о чём говорится в предложении. Оно задаёт тему высказывания и помогает сразу понять, кто действует, существует или находится в определённом состоянии.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81625" y="1628075"/>
            <a:ext cx="40422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делает предмет речи, каким он является или что с ним происходит. Именно оно дополняет подлежащее и раскрывает главное сообщение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назывные предложения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назывных предложениях есть только один главный член — подлежащее. Оно называет предмет, явление или состояние, а сообщение при этом остаётся кратким и ёмким.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часто встречаются в описаниях природы, в подписи к рисунку, в заголовках и в художественной речи. Они создают впечатление мгновенного, точного наблюдения.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«Ночь.», «Тишина.», «Весна.» показывают, что даже одно слово может быть полноценным предложением, если оно сообщает о существовании предмета или явления.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члена образуют грамматическую основу.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подлежащее и сказуемое выражены одинаково, тире помогает чётко показать их связь и выделить смысл предложения.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031" y="1151850"/>
            <a:ext cx="5521139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поиске подлежащего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ошибки помогают понять, на что нужно смотреть в первую очередь: вопрос, падеж и роль слова в 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 — смысловая связь со сказуемым, именительный падеж и вопрос кто? что? Они помогают избежать большинства ошибок.
</a:t>
            </a:r>
            <a:endParaRPr lang="en-US" sz="1189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разбор предложения; правила определения подлежащего в русском языке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случаи: кто-то, несколько, большинство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местоимения, например «кто-то», могут быть подлежащим, если именно они называют действующее лицо. В предложении «Кто-то позвонил» главный член легко проверяется вопросом кто?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сочетания тоже способны выступать подлежащим: «Несколько учеников ушли». Здесь главное слово не одно, а всё сочетание, которое называет участников действия.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«большинство» обозначают не одного человека, а группу или часть группы. В предложении «Большинство согласилось» именно они выполняют роль подлежащего.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таких случаев в том, что значение не всегда кажется предметным. Поэтому нужно смотреть не только на смысл, но и на грамматическую роль в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в школьных примерах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обобщённые наблюдения над короткими учебными предложениями и показывает, какие формы удобнее всего для начального разбора.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подлежащее выражено существительным или местоимением; остальные способы важны, но встречаются реже и требуют более внимательной проверки.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примеры; схема для наглядности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у окна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кот может спокойно лежать у окна, и сразу возникает простое предложение: «Кот спит». Живое существо легко становится подлежащим, потому что оно обозначает того, о ком говорится. По изображению ребёнку проще заметить главный член.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 альбомом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иллюстрации девочка рисует, то подлежащим будет слово «девочка». Оно называет участника действия, а сказуемое показывает, что она делает. Такой пример помогает связать предмет на рисунке с ролью слова в предложении.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книга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может светить над деревьями, а книга лежать на столе. В обоих случаях предметы на картинке легко превращаются в подлежащие: «Солнце светит», «Книга лежит». Это учит быстро находить главную мысль в коротком предложении.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подлежащее в картинке и в предложении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подлежащего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сказуемое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определить, какое слово сообщает действие, признак или состояние. Без сказуемого трудно понять, к какому слову задавать вопрос.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Найденное слово должно стоять в именительном падеже. Если форма другая, нужно ещё раз проверить, не является ли оно второстепенным членом.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Задать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сказуемого задают вопрос кто? или что? Так можно найти слово или сочетание слов, которое называет предмет речи.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Сравнить с ролью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 — убедиться, что это именно главный член, а не часть другого словосочетания. Особенно важно это в предложениях с несколькими существительными.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540179"/>
            <a:ext cx="3887700" cy="18580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выражения подлежащего: примеры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подлежащее может быть выражено разными словами и сочетаниями, но его роль в предложении не меняется.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подлежащего зависит от того, чем оно выражено, но смысловая функция остаётся одинаковой: назвать того, о ком или о чём говорится.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«Подлежащее и способы его выражения»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— опора грамматической основы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научиться быстро находить подлежащее, разбор предложения становится намного понятнее. Этот главный член помогает увидеть, о ком или о чём сообщает текст, и точно определить грамматическую основу.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2026-05-22T18:31:03Z</dcterms:created>
  <dcterms:modified xsi:type="dcterms:W3CDTF">2026-05-22T18:31:03Z</dcterms:modified>
</cp:coreProperties>
</file>