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имена прилагательные: что это такое и 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Прилагательные, которые называют связь предметов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прилагательное изучают как часть речи, которая отвечает на вопросы какой? какая? какое? какие? Относительные прилагательные показывают связь предмета с другим словом и часто встречаются в учебных текстах.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и его разряды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22096" y="3348634"/>
            <a:ext cx="24053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относительные прилагательные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 предметом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Относительное прилагательное не описывает силу признака, а показывает связь предмета с чем-то другим: школой, стеклом, вечером, морем. Оно помогает уточнить, к какой именно группе относится предмет.
</a:t>
            </a:r>
            <a:endParaRPr lang="en-US" sz="1356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или 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могут указывать, из чего сделан предмет: деревянная парта, стеклянная банка, металлическая ложка. Здесь важен не цвет и не размер, а материал, из которого предмет изготовлен.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или сезон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нередко называют время: зимний день, вечерняя прогулка, осенний лес. Они связывают предмет с моментом или периодом, когда происходит действие или существует явление.
</a:t>
            </a:r>
            <a:endParaRPr lang="en-US" sz="1369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назначение,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показывают место, назначение или связь с событием: городской парк, учебный класс, праздничный концерт. Такие слова точно обозначают, о каком предмете идёт речь в тексте.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262104"/>
            <a:ext cx="4328400" cy="1037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распределяются по тому, с чем связан предмет: с материалом, местом, временем, назначением или событием.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прилагательного определяется исходным существительным и типом связи между предметами.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темы по русскому языку, 6 класс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относительных прилагательных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как признак предмета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стол, деревянная рама, деревянная игрушка — все эти слова показывают материал изготовления. Они не сравнивают предметы, а сообщают, из чего сделана вещь.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Стеклянная ваза и стеклянная банка называют предметы, сделанные из стекла. Такое прилагательное помогает сразу представить состав предмета и отличить его от других похожих вещей.
</a:t>
            </a:r>
            <a:endParaRPr lang="en-US" sz="1374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Глиняный горшок или глиняная фигурка указывают на материал, из которого предмет создан. Важно заметить: слово сообщает не качество, а происхождение и состав предмета.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Металлическая ложка, металлическая дверь, металлический корпус — примеры, где прилагательное связано с материалом. Для наглядности такие слова удобно сопровождать изображениями предметов из разных материалов.
</a:t>
            </a:r>
            <a:endParaRPr lang="en-US" sz="12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существительного к относительному прилагательному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основы существительного и суффикса появляется новое слово.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относительных прилагательных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-н-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суффикс часто помогает образовывать слова со значением связи с предметом или временем: школьный, зимний, каменный. Он широко встречается в учебных примерах и легко узнаётся в слове.
</a:t>
            </a:r>
            <a:endParaRPr lang="en-US" sz="1154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-ск-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—ск- часто используется, когда прилагательное связано с местом, учреждением или явлением: морской, городской, сельский. Он помогает показать принадлежность к определённой сфере или территории.
</a:t>
            </a:r>
            <a:endParaRPr lang="en-US" sz="1148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-енн-
</a:t>
            </a:r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—енн- встречается в словах типа каменный. Он показывает, что признак связан с материалом или происхождением предмета, а не с его качеством.
</a:t>
            </a:r>
            <a:endParaRPr lang="en-US" sz="1287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-ан- / -ян- / -ин-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тоже образуют относительные прилагательные: кожаный, глиняный, осенний. Их написание зависит от основы исходного слова и выбранной словообразовательной модели.
</a:t>
            </a:r>
            <a:endParaRPr lang="en-US" sz="1154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-ов- / -ев-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суффиксы нередко встречаются в словах, связанных с материалом или предметом: берёзовый, грушевый. Они помогают образовать прилагательные от существительных с заметной словообразовательной основой.
</a:t>
            </a:r>
            <a:endParaRPr lang="en-US" sz="111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основана на учебных примерах слов, которые удобно сравнивать на 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модели с -н- и -ск-, а остальные суффиксы встречаются реже, но тоже регулярно.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примерам из темы «Относительные имена прилагательные»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образования встречаются чаще всего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относительные прилагательные отличаются от качественных
</a:t>
            </a:r>
            <a:endParaRPr lang="en-US" sz="2938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9675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признак, который может быть сильнее или слабее: высокий, тёплый, быстрый. Относительные прилагательные только указывают на связь предмета с материалом, временем, местом или назначением.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9837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качественных прилагательных бывают степени сравнения и краткая форма. У относительных таких форм нет: нельзя сказать более школьный, самый деревянный или очень зимний в обычной литературной речи.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70013" y="1169175"/>
            <a:ext cx="24168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слова делают описание ярче и точнее, а относительные помогают назвать предмет без лишних пояснений: школьный учебник, морская вода, осенний день. Они уточняют, к чему относится предмет.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32948"/>
            <a:ext cx="4296900" cy="16998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различаются разряды прилагательных по значению и грамматическим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выделяются тем, что называют не качество, а отношение предмета к другому слову.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языка, школьный курс 6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разрядов прилагательных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степеней сравнения у них не бывает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обозначают связь с предметом, а не изменяемый признак. Поэтому формы вроде «деревяннее» или «более зимний» нарушают норму литературного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грамматики: относительные прилагательные не образуют степеней сравнения.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 привычных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появляются знакомые сочетания: «классная работа», «домашнее задание», «школьный двор». За каждым словом стоит конкретная связь с учебной жизнью. Такие примеры легко представить в тетради, на стенде класса или на фотографии школы.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природа рядом в одном тексте
</a:t>
            </a:r>
            <a:pPr algn="ctr" indent="0" marL="0">
              <a:lnSpc>
                <a:spcPct val="100000"/>
              </a:lnSpc>
              <a:buNone/>
            </a:pPr>
            <a:r>
              <a:rPr lang="en-US" sz="5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часто встречаются «городская улица», «морская вода», «летний лагерь». Эти слова помогают увидеть, где находится предмет, когда происходит событие или к чему оно относится. Для иллюстрации подойдут карта города, берег моря и летний пейзаж.
</a:t>
            </a:r>
            <a:endParaRPr lang="en-US" sz="89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вещи в повседневной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встречаются и дома: «деревянная полка», «стеклянная банка», «металлическая ложка». Они не украшают речь, а уточняют предмет по материалу. На картинке можно показать обычные вещи, которые есть почти в каждом доме.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в школьной жизни и вокруг нас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относительное прилагательное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на значении слова, его образовании и отсутствии степеней сравнения.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78826"/>
            <a:ext cx="350400" cy="31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291301"/>
            <a:ext cx="350400" cy="3114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относительных прилагательных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основу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важно определить, от какого существительного образовано прилагательное. Основа подсказывает, какая буква и какой суффикс нужны в слове.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относительных прилагательных часто встречаются суффиксы -н-, -ск-, -ов-, -ев-, -енн-. Правописание зависит от модели образования, поэтому полезно сравнивать слово с исходным существительным.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об удвоении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пишутся удвоенные согласные: например, в словах «деревянный» и «осенний». Такие написания нужно запоминать как устойчивые орфографические формы.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Опирайся на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легче запомнить через проверенные образцы: «морской», «грушевый», «каменный». Регулярное сравнение похожих слов помогает избежать типичных ошибок в тетради.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слова, производящей основы и значения помогает увидеть, как образуется относительное прилагательное и что именно оно обозначает.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примерам видно, что значение прилагательного напрямую связано с исходным существительным и суффиксом.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модели относительных прилагательных в школьном курсе русского языка.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 составу: как устроены относительные прилагательные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представлены в учебных примерах одинаково наглядно, поэтому важно не запоминать только форму, а видеть смысловую связь с исходным словом.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образуются из разных по значению существительных, но сохраняют общий принцип: они называют отношение, а не качество.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материала: дерево, город, зима, учёба.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каких слов образуются относительные прилагательные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путают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«каменный» и «каменистый», хотя первое слово указывает на материал, а второе — на признак местности. Чтобы не ошибиться, нужно смотреть на значение исходного существительного.
</a:t>
            </a:r>
            <a:endParaRPr lang="en-US" sz="1292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«школьный» иногда принимают за однокоренное с «школьник». Однако прилагательное связано со школой, а не с человеком. Проверка по исходному слову помогает верно определить разряд.
</a:t>
            </a:r>
            <a:endParaRPr lang="en-US" sz="1343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Принимают признак за 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«лесной» ученики иногда видят описание качества, хотя оно обозначает отношение к лесу. Относительные прилагательные не показывают силу признака и не сравниваются между собой.
</a:t>
            </a:r>
            <a:endParaRPr lang="en-US" sz="1263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значение суффикса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 в словах «лесной» и «лесистый». Первое называет связь с лесом, а второе описывает местность, богатую лесом. Для точного ответа важен смысл всего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и притяжательные прилагательные: близкие случаи
</a:t>
            </a:r>
            <a:endParaRPr lang="en-US" sz="2938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843575" y="11796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отвечают на вопрос «чей?» и показывают принадлежность: «лисий хвост», «заячья нора». Относительные прилагательные отвечают на обычные вопросы о признаке и выражают связь с предметом, временем или местом.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20450" y="22653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«школьный кабинет» говорит о связи с школой, а не о принадлежности кому-то. В выражении «мамина книга» уже видно, что предмет принадлежит маме. Смысл помогает различать эти разряды.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10950" y="3351074"/>
            <a:ext cx="47085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становятся понятны только в предложении. Поэтому важно смотреть не на отдельное слово, а на весь контекст и на то существительное, от которого оно образовано.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памятка помогает быстро проверить слово по смыслу, форме и способу образования, чтобы не путать относительные прилагательные с другими разрядами.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сравнивается, не имеет краткой формы и называет связь с существительным, это надёжный признак относительного прилагательного.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относительных прилагательных по школьному курсу русского языка.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распознавания относительных прилагательных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 относительных 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помогают точно назвать связь предмета с материалом, местом, временем или назначением. Если помнить их признаки, легче разбирать слова и избегать ошибок в речи и письме.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2026-05-28T08:14:56Z</dcterms:created>
  <dcterms:modified xsi:type="dcterms:W3CDTF">2026-05-28T08:14:56Z</dcterms:modified>
</cp:coreProperties>
</file>