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 и рассказ «Мена»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честности, справедливости и мудром обмене без споров.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Ушинский: писатель, который учил думать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писал для детей просто и ясно. Его книги помогали учиться читать, рассуждать и замечать, какие поступки делают человека честным и добрым.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Ушинский писал короткие рассказы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 не пугает длинным текстом. Его удобно прочитать за один раз, а потом легко вспомнить главные события и вывод.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истории герои ведут себя ясно и узнаваемо. Дети быстро понимают, кто прав, кто ошибается и почему возникает спор.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рассказ приводит к важной мысли. Она помогает не только понять сюжет, но и увидеть, как нужно поступать в обычной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встречаются честность, труд, доброта и жадность. Эти качества легко заметить и обсудить даже младшим школьникам.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«мена»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«мена» означает обмен: одну вещь меняют на другую. Раньше так часто поступали без денег, просто договаривались между собой. 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 честной менe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мена была честной, нужно сравнить вещи и согласиться обеим сторонам. Важно не торопиться и хорошо понимать, что именно меняют.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история «Мена»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герои начинают разговор об обмене и внимательно смотрят на свои вещи. Сначала кажется, что всё просто и понятно.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видно: не каждый обмен одинаково выгоден. Одному кажется, что он выигрывает, а другой начинает сомневаться.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истории не только вещи, но и поведение людей. Ушинский показывает, как важны справедливость, осторожность и умение договариваться.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говорит смело и сразу предлагает обмен. Он уверен в своей правоте и хочет быстро решить дело. Такой характер помогает увидеть, как легко человек может забыть проверить, выгодно ли предложение на самом деле.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участник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не спешит соглашаться и внимательно приглядывается к вещам. Он задаёт вопросы и словно считает каждый шаг. Благодаря ему становится заметно, что осторожность может уберечь от ошибки.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всё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героев похожа на маленький спор о справедливости. Слова, взгляды и паузы помогают понять, кто думает о честности, а кто — только о своей выгоде. Так обычный обмен превращается в поучительную историю.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спор об обмене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сначала сравнивают вещи по размеру и пользе. Каждому хочется понять, что ценнее, и здесь уже появляются первые сомнения.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разговоре возникает вопрос: не слишком ли много отдаёт один из участников. Это заставляет внимательнее посмотреть на предметы.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 оказываются очень важными. Именно они помогают заметить, что внешний вид вещи не всегда говорит о её настоящей ценности.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спор начинается не с ссоры, а с раздумья. Но именно внимательное сравнение показывает: поспешное решение может оказаться ошибкой.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торопиться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поспешить, можно отдать хорошую вещь и получить менее ценную. Тогда радость быстро исчезает, а вместо неё приходит досада.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помогает рассмотреть обмен со всех сторон. Когда люди не спешат, им легче заметить, что справедливо, а что нет.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честность делают решение правильным. В рассказе это особенно важно, потому что справедливость начинается с умения подумать.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кажется простым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уверенно смотрят на свои вещи и думают, что уже всё решили. Но неожиданно разговор идёт не так, как они ожидали. Получается смешная и поучительная ситуация: слишком быстрый вывод может подвести даже самого уверенного человека.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начинают внимательнее сравнивать вещи, их уверенность заметно уменьшается. Они понимают, что один из них мог ошибиться в расчётах. В этом и есть забавность рассказа: серьёзный разговор вдруг открывает неожиданный поворот.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моменты в рассказе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урок истории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Герои сравнивают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они оценивают, что у кого есть, и пытаются понять, что можно обменять.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 из участников замечает, что обмен может быть не таким уж честным и стоит всё проверить.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становится ясным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понятно: нужно думать, уважать чужой труд и не соглашаться на обмен слишком быстро.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2337" y="1277800"/>
            <a:ext cx="166275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важны в этой истории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говорит прямо и не старается обмануть другого. В рассказе именно честность помогает понять, где обмен справедливый, а где кто-то хочет получить лишнее.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герой не торопится с решением и сначала всё обдумывает. Благодаря этому он успевает заметить, что выгодная на первый взгляд сделка может оказаться ошибкой.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замечает детали, которые другие легко пропускают. В «Мене» это особенно важно: маленькая разница в вещах меняет весь смысл обмена.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помогает сравнить, что отдаёшь и что получаешь. Ушинский показывает, что без вдумчивого выбора можно легко согласиться на несправедливый обмен.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«менять» и «обмен» обозначают саму ситуацию рассказа. Когда дети понимают их смысл, им легче следить за разговором героев и за тем, кто что отдаёт и получает.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«выгодно», «дорого» и «справедливо» помогают оценить поступки. Они подсказывают, почему герои сомневаются и как понять, честным ли получается обмен.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легко запоминается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Сюжет очень короткий, поэтому ребёнок легко удерживает в памяти начало, середину и конец. Ничего лишнего не отвлекает от главного разговора.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Героев немного, и у каждого своя понятная роль. Благодаря этому сразу ясно, кто осторожничает, а кто спешит принять решение.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рассказе происходит один главный случай, а не целая цепочка событий. Это делает историю простой для чтения вслух и для пересказа.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 даёт ясный вывод, который легко запомнить. После чтения остаётся не только сюжет, но и важный жизненный урок.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поведении героев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герой говорит и что предлагает, видно, чего он хочет на самом деле. Один больше думает о своей выгоде, другой осторожно проверяет каждую деталь.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поступки в рассказе многое рассказывают о характере. Если читать внимательно, можно заметить, кто стремится к справедливости, а кто легко соглашается ради пользы.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375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детском чтении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«Мена» удобно читать детям, потому что рассказ небольшой и ясный. Он не перегружает событиями и сразу ведёт к важному выводу.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часто включали в учебные книги для уроков чтения. Они помогали детям не только читать, но и понимать смысл поступков героев.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соединял чтение с воспитанием. Поэтому каждый его короткий рассказ учит замечать, где добро, а где не очень хороший поступок.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обычной жизнью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часто меняются игрушками, наклейками, карандашами и другими вещами. Поэтому ситуация из рассказа сразу кажется знакомой и понятной.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Рассказ помогает понять простое правило: прежде чем соглашаться, нужно подумать. Тогда и вещь не потеряется, и настроение останется хорошим.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Даже маленький обмен требует согласия и честности. Если кто-то хитрит, другой быстро чувствует обиду, и дружба может испортиться.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смыслу рассказа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Прежде чем меняться, важно сравнить вещи и подумать, одинаково ли они ценны. Если спешить, легко ошибиться и пожалеть о решении.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честном обмене нет жадности и хитрости. Нужно уважать чужой труд, говорить прямо и помнить, что справедливость начинается с простых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подходит ученикам 2 класса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короткий, поэтому его можно прочитать за один урок и сразу обсудить, что произошло.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рассказе есть живой разговор, а диалоги детям обычно слушать и пересказывать особенно интересно.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Событий немного, поэтому легко не запутаться и увидеть главное без лишних трудностей.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Ошибка героев понятна даже младшим школьникам: сначала кажется, что всё просто, а потом выясняется, что надо думать внимательнее.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неосторожный обмен может превратиться в важный урок о честности и умении думать.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шаг в разговоре показывает, что справедливость начинается с внимательного выбора и уважения к чужой вещи.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Д. Ушинского «Мена»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думать честно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«Мена» напоминает: прежде чем что-то менять, нужно остановиться и подумать. Тогда не будет обмана, а справедливость и уважение станут привычкой.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2026-05-24T07:24:16Z</dcterms:created>
  <dcterms:modified xsi:type="dcterms:W3CDTF">2026-05-24T07:24:16Z</dcterms:modified>
</cp:coreProperties>
</file>