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длины сторон и величины углов?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сторон и углов треугольника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это свойство
</a:t>
            </a:r>
            <a:endParaRPr lang="en-US" sz="2694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быстро решать задачи, проверять построения и понимать свойства треугольников в 7 классе. Оно опирается на сумму углов треугольника, равную 180°.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306725" y="14694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сторона — больше угол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сторона треугольника длиннее другой, то угол напротив неё тоже больше. Это позволяет сравнивать элементы без полного измерения всех сторон и углов.
</a:t>
            </a:r>
            <a:endParaRPr lang="en-US" sz="1198" dirty="0"/>
          </a:p>
        </p:txBody>
      </p:sp>
      <p:sp>
        <p:nvSpPr>
          <p:cNvPr id="9" name="Text 2"/>
          <p:cNvSpPr txBox="1"/>
          <p:nvPr/>
        </p:nvSpPr>
        <p:spPr>
          <a:xfrm>
            <a:off x="2128184" y="24875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угол — больше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правило работает так же: напротив большего угла лежит более длинная сторона. Оба утверждения описывают одну и ту же связь внутри одного треугольника.
</a:t>
            </a:r>
            <a:endParaRPr lang="en-US" sz="1198" dirty="0"/>
          </a:p>
        </p:txBody>
      </p:sp>
      <p:sp>
        <p:nvSpPr>
          <p:cNvPr id="10" name="Text 3"/>
          <p:cNvSpPr txBox="1"/>
          <p:nvPr/>
        </p:nvSpPr>
        <p:spPr>
          <a:xfrm>
            <a:off x="2904155" y="35056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тоже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стороны равны, равны и углы, лежащие напротив них. Поэтому по равенству или неравенству одной пары можно делать вывод о другой.
</a:t>
            </a:r>
            <a:endParaRPr lang="en-US" sz="121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 сравнения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«противолежащие элементы»
</a:t>
            </a:r>
            <a:endParaRPr lang="en-US" sz="2435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3797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и угол напротив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только те элементы, которые лежат друг напротив друга. У стороны есть свой противоположный угол, а у угла — своя противоположная сторона.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040745" y="133797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элементы не подходят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соседний угол или соседнюю сторону, вывод получится неверным. Для правильного сравнения нужно сначала найти именно противоположную пару.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725691" y="1337975"/>
            <a:ext cx="25479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ABC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ABC сторона AB противолежит углу C, сторона BC — углу A, а сторона AC — углу B. Эти пары удобно отмечать на чертеже.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стороны и углы в задаче
</a:t>
            </a:r>
            <a:endParaRPr lang="en-US" sz="2261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 работы с чертежом треугольника.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сторон и углов в одном треугольнике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значения сторон и противолежащих им углов возрастают согласованно.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сторона, тем больше угол напротив неё; порядок в примере полностью совпадает.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составленный по теме урока.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 обозначениями сторон и углов
</a:t>
            </a:r>
            <a:endParaRPr lang="en-US" sz="2891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 углы на схеме
</a:t>
            </a:r>
            <a:pPr algn="l" indent="0" marL="0">
              <a:lnSpc>
                <a:spcPct val="100000"/>
              </a:lnSpc>
              <a:buNone/>
            </a:pPr>
            <a:r>
              <a:rPr lang="en-US" sz="16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треугольник ABC подписан так, чтобы сразу было видно расположение всех сторон и углов. Цветовые метки выделяют нужные пары, а стрелки или линии помогают не перепутать соседние элементы с противоположными.
</a:t>
            </a:r>
            <a:endParaRPr lang="en-US" sz="1656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схема помогает быстро найти правильную пару для сравнения. Ученик видит, что AB связано не с углом A или B, а именно с углом C, и может без ошибок применять правило в задаче.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495030"/>
            <a:ext cx="700500" cy="5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725" y="1430330"/>
            <a:ext cx="4207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и равные углы
</a:t>
            </a:r>
            <a:endParaRPr lang="en-US" sz="2897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равные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стороны треугольника равны, то треугольник называют равнобедренным. Эти стороны обычно называют боковыми, а третью сторону — основанием.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при основании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Напротив равных сторон лежат равные углы. В равнобедренном треугольнике именно углы при основании оказываются одинаковыми, и это часто помогает находить неизвестный угол.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особенно удобно в чертежах и геометрических задачах, где один угол уже известен. Тогда второй такой же угол можно определить сразу, без дополнительных измерений.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равностороннего треугольника все стороны равны, поэтому все углы тоже одинаковы. Деление 180° на три даёт значение каждого угла.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 каждый угол равностороннего треугольника.
</a:t>
            </a:r>
            <a:endParaRPr lang="en-US" sz="2581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суммы углов треугольника: 180°.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59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и связь сторон с углами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равенство или различие сторон связано с величинами противоположных углов.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сторон всегда отражается в равенстве противоположных углов; чем больше сторона, тем больше угол напротив.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треугольников.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сторона и самый большой угол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359850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сравнивают только противоположные элементы: чем длиннее сторона, тем больше угол напротив неё. Поэтому по одному элементу можно сделать вывод о другом без дополнительных измерений.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91764" y="2359225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сторона — малый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короткой стороне всегда соответствует самый маленький угол. Это правило удобно, когда на чертеже нужно быстро определить, какой угол будет наименьшим или какой отрезок окажется самым коротким.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27750" y="2358638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во всех треугольниках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Закономерность верна и для остроугольных, и для тупоугольных треугольников. Если один угол больше 90°, то именно напротив него лежит самая длинная сторона, независимо от формы фигуры.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пример для сравнения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значений стороны и углы расположены в одном порядке возрастания, что помогает увидеть связь между ними без дополнительных вычислений.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длина стороны, тем больше угол напротив неё. Данные подтверждают правило сравнения на одном наглядном примере.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составленный по правилу сравнения сторон и противоположных углов треугольника.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4575" y="1430330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01900" y="1455596"/>
            <a:ext cx="700500" cy="6226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сравнении
</a:t>
            </a:r>
            <a:endParaRPr lang="en-US" sz="2781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Ошибкой бывает сравнение стороны с углом, который лежит рядом с ней. Правильный вывод можно сделать только для противоположных пар, иначе ответ не будет соответствовать свойству треугольника.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Забыто 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стороны равны, ученики иногда не замечают, что равны и противолежащие углы. Это особенно важно в равнобедренных треугольниках, где равные углы помогают найти неизвестное значение.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считать, что большей стороне соответствует меньший угол. Чтобы не ошибиться, нужно всегда проверять одну и ту же пару: сторона и угол, лежащие напротив друг друга.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 двум направлениям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использовать взаимную проверку свойств треугольника при решении задач и контроле ответа.
</a:t>
            </a:r>
            <a:endParaRPr lang="en-US" sz="8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в окружающих объектах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и опора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крыше дома треугольная форма помогает распределять нагрузку между элементами каркаса. Чем длиннее одна из сторон, тем шире получается угол конструкции, а короткая сторона соответствует более узкому углу. Так форма становится устойчивой и удобной для строительства.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и дорожный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опорах моста и в некоторых дорожных знаках треугольник используется как прочная и узнаваемая фигура. На таких объектах легко увидеть, что самые длинные элементы связаны с самыми большими углами, а короткие — с меньшими, как в учебной задаче.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976053"/>
            <a:ext cx="4231200" cy="18355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допускать ошибок в заданиях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только противоположные элементы и проверяйте вывод по правилу «больше — напротив больше».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решения зависит от правильного выбора пары «сторона — противоположный угол» и от проверки равенства сторон.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треугольника, изучаемые в курсе геометрии 7 класса.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неравенством треугольника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убеждаются, что любые две стороны вместе длиннее третьей. Без этого треугольник с такими длинами построить нельзя.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условие выполнено, треугольник может существовать, и к нему уже можно применять свойства сравнения сторон и противоположных углов.
</a:t>
            </a:r>
            <a:endParaRPr lang="en-US" sz="1735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неизвестных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удобно сравнивать элементы и находить неизвестные углы или стороны, опираясь на уже известные соотношения.
</a:t>
            </a:r>
            <a:endParaRPr lang="en-US" sz="1735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углов в типовом треугольнике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 видно, что величина угла и длина противоположной стороны меняются согласованно, поэтому порядок легко запомнить по одному рисунку.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Самому большому углу соответствует самая длинная сторона, а самому маленькому — самая короткая. Порядок элементов совпадает.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составленный по правилу сравнения сторон и противоположных углов треугольника.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треугольника расположить по длине от меньшей к большей, то противоположные углы выстроятся в том же порядке. Это основа быстрого сравнения без лишних вычислений.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сторона — больший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сторона длиннее другой, угол напротив неё тоже больше. Это правило помогает сразу выбирать верный ответ в заданиях на сравнение и в чертежах.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элементы связаны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стороны равны, то равны и углы напротив них. Такое соотношение особенно важно в равнобедренных треугольниках, где оно позволяет находить неизвестные значения.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сторона лежит напротив самого большого угла, а самая короткая — напротив самого маленького. Эти крайние пары удобно использовать для быстрой проверки решения.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для решения задач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треугольника простое: большему соответствует большее. Оно помогает сравнивать стороны и углы, проверять чертежи и уверенно решать задачи по геометрии.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2026-05-29T01:45:08Z</dcterms:created>
  <dcterms:modified xsi:type="dcterms:W3CDTF">2026-05-29T01:45:08Z</dcterms:modified>
</cp:coreProperties>
</file>