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обзор, ключевые темы и задачи урока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хромосомы, гены и среда определяют пол живых организмов?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пола важна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показывает, как наследственные механизмы работают на уровне клетки, организма и популяции. Эта область помогает понять биологическое разнообразие, наследственные заболевания и влияние технологий на диагностику и лечение.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определения пола: разнообразие среди живых организмов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млекопитающих, включая человека, действует XY-система: самки имеют две X-хромосомы, а самцы — X и Y. Именно сочетание хромосом запускает дальнейшее развитие пола.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распространена ZW-система, где самки являются гетерогаметным полом, а самцы — гомогаметным. Это показывает, что одна и та же биологическая задача решается разными способами.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рыб, амфибий и ряда других организмов пол может определяться не только хромосомами, но и дополнительными факторами. Поэтому генетика пола изучает несколько механизмов одновременно.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встречается XO-система: самки имеют две X-хромосомы, а у самцов одна X-хромосома без второй половой пары. В разных группах животных наборы хромосом могут сильно отличаться.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Гомогаметный пол образует одинаковые по типу половые клетки. У человека это женщины с набором XX, а у птиц — самцы с набором ZZ. Такой вариант повышает стабильность передачи хромосом.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Гомогаметный пол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Гетерогаметный пол образует разные типы гамет и тем самым определяет пол потомства. У человека это мужчины XY, а у птиц — самки ZW. Подобное различие связано с генетическим разнообразием.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Гетерогаметный пол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Гетерогаметность и гомогаметность: отличия и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хромосомных основ определения пола
</a:t>
            </a:r>
            <a:endParaRPr lang="en-US" sz="2269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953033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Исследуя мучных жуков, она показала различие между X- и Y-хромосомами и связала его с определением пола. Это стало важным доказательством хромосомной природы пола.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953033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— Нэтти Стивенс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06767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на амфибиях и млекопитающих подтвердили, что хромосомный механизм определения пола имеет более широкое значение. Эти исследования заложили основу современной генетики пола.
</a:t>
            </a:r>
            <a:endParaRPr lang="en-US" sz="1099" dirty="0"/>
          </a:p>
        </p:txBody>
      </p:sp>
      <p:sp>
        <p:nvSpPr>
          <p:cNvPr id="11" name="Text 5"/>
          <p:cNvSpPr txBox="1"/>
          <p:nvPr/>
        </p:nvSpPr>
        <p:spPr>
          <a:xfrm>
            <a:off x="4806767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 — Эдмунд Уилсон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половые хромосомы представлены парами XX и XY. Они не только задают пол, но и несут гены, важные для развития организма и работы многих систем.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на Y-хромосоме запускает формирование семенников и последующий каскад мужского развития. Без этого сигнала эмбриональное развитие идет по другому пути.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множество генов, связанных с обменом веществ, нервной системой, иммунным ответом и развитием тканей. Поэтому её вклад выходит далеко за рамки определения пола.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 ключевые гены: биологическое значение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наследования пола у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том, что яйцеклетка несёт только X-хромосому, а сперматозоид — X или Y.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 половых хромосомах, наследуются сцепленно с полом. Они могут передаваться по-разному, потому что X и Y-хромосомы неравноценны по набору генов.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 X-сцепленные признаки: у мужчин они проявляются чаще и ярче, поскольку второй X-хромосомы нет. К таким примерам относят гемофилию и дальтонизм.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передаются только по мужской линии — от отца к сыну. Их наследование особенно удобно для изучения родственных связей и редких мутаций.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с полом гены: особенности наследования и проявления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меньше по размеру и несет ограниченный набор генов, связанных главным образом с мужским развитием и репродуктивной системой. Среди них особенно важны SRY, а также области AZF и гены семейства DAZ; нарушения Y-хромосомы могут приводить к бесплодию.
</a:t>
            </a:r>
            <a:endParaRPr lang="en-US" sz="1177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Y-хромосома: компактная, но функционально ключевая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значительно больше генетического материала и множество локусов, связанных с разными функциями организма. На ней расположены гены, важные для обмена веществ, иммунитета и работы нервной системы, поэтому её роль намного шире, чем только определение пола.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как крупное хранилище генов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X- и Y-хромосом: наглядное сравнение
</a:t>
            </a:r>
            <a:endParaRPr lang="en-US" sz="26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X-хромосома содержит примерно 1100 генов. Среди них есть гены, связанные с гемофилией и дальтонизмом, а также с работой многих жизненно важных 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содержимое X- и Y-хромосом: сравнительная характеристика
</a:t>
            </a:r>
            <a:endParaRPr lang="en-US" sz="3184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значительно беднее по генетическому содержанию: в ней около 78 генов. Большая часть этих генов участвует в формировании и функционировании мужской репродуктивной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геном Y-хромосомы считается SRY, который запускает развитие мужских гонад. Такое различие в наборе генов объясняет, почему X и Y выполняют разные биологические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 становится недоступным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показывает, как мутация в X-хромосоме меняет повседневное восприятие мира. Человек может не различать отдельные цвета или их оттенки, хотя в остальном остаётся здоровым. Такие признаки особенно наглядно прослеживаются в семейных генеалогиях.
</a:t>
            </a:r>
            <a:endParaRPr lang="en-US" sz="1052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нарушение, заметное по кровотечениям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дефектом гена, расположенного на X-хромосоме, и нарушает свёртывание крови. Болезнь чаще проявляется у мужчин, а женщины нередко становятся носительницами. Исторические родословные европейских монархий помогли понять, как такие мутации передаются между поколениями.
</a:t>
            </a:r>
            <a:endParaRPr lang="en-US" sz="961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сцепление с полом проявляется в реальных родословных
</a:t>
            </a:r>
            <a:endParaRPr lang="en-US" sz="2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в каждой соматической клетке активной остаётся только одна X-хромосома, а вторая уплотняется и переходит в неработающее состояние. Это снижает риск «двойной дозировки» X-сцепленных генов.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Неактивная X-хромосома в ядре выглядит как тельце Барра — компактное образование, которое можно обнаружить при микроскопическом анализе. Его наличие отражает механизм компенсации дозы генов между XX и XY организмом.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инактивации клетки мужчин и женщин получают сопоставимый уровень работы многих X-сцепленных генов. Такой баланс важен для нормального развития тканей и стабильности наследственной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X-хромосомы и тельце Барра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аномалии: когда нарушается число половых хромосом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связан с кариотипом 47, XXY. У мальчиков и мужчин он нередко сопровождается бесплодием, уменьшением выработки половых гормонов и признаками, связанными с особенностями развития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 возникает при кариотипе 45, X0. Для него характерны низкий рост, слабое развитие вторичных половых признаков и нарушения функции яичников, которые заметны уже в подростковом возрасте.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нарушения возникают из-за нерасхождения хромосом при образовании половых клеток. Наиболее надёжно их выявляют с помощью кариотипирования, которое позволяет увидеть полный набор хромосом.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 X, или 47, XXX, может долго оставаться незамеченной. У некоторых девушек и женщин она проявляется мягко, однако возможны особенности роста, обучения и репродуктивного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могут быть замечены только тогда, когда у подростка не начинается менструация и возникает повод для обследования. Врачи сопоставляют данные кариотипа, гормонального анализа и клинической картины, чтобы объяснить причину отсутствия типичного полового развития.
</a:t>
            </a:r>
            <a:endParaRPr lang="en-US" sz="1132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выявление в подростковом возрасте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синдроме у человека присутствуют мужские половые хромосомы, однако клетки не реагируют на андрогены из-за мутации в рецепторе. В результате формируется женский фенотип, хотя гормональный сигнал для мужского развития есть. Такое несоответствие особенно важно для диагностики.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XY-кариотип, но развитие по женскому типу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нечувствительности к андрогенам: как кариотип не совпадает с фенотипом
</a:t>
            </a:r>
            <a:endParaRPr lang="en-US" sz="1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ряда рептилий, рыб и амфибий пол зависит не только от наследственности, но и от условий среды. Особенно хорошо изучена роль температуры инкубации яиц, которая может менять соотношение самцов и самок.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крокодилов и морских черепах температурный режим определяет, какие половые признаки будут преобладать у потомства. Даже небольшие изменения среды способны заметно повлиять на структуру будущей популяции.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пластичность делает виды более чувствительными к климатическим сдвигам. Если условия меняются слишком быстро, соотношение полов может нарушаться, а численность популяции — сокращаться.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влияния на определение пола у животных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генетики пола помогает точнее понимать причины наследственных заболеваний, связанных с X- и Y-хромосомами. Это особенно важно при анализе симптомов, которые по-разному проявляются у мальчиков и девочек.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пола в современной медицине и диагностике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и неонатальная диагностика позволяют выявлять хромосомные нарушения на ранних этапах. Генетическое консультирование помогает семье оценить риски и выбрать обоснованную тактику наблюдения или лечения.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и подходы к генной терапии открывают возможность ранней коррекции некоторых нарушений дифференцировки пола. Для медицины это означает более точную помощь и лучшее качество жизни пациентов.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81180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популяции: зачем изучать генетику пола
</a:t>
            </a:r>
            <a:endParaRPr lang="en-US" sz="2484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самцами и самками могут усиливать выживаемость вида, если каждая группа использует свои стратегии питания, защиты и размножения в конкретной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приспособленность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влияет на скорость размножения, расселение и устойчивость популяции. Поэтому генетика пола важна для понимания того, как виды сохраняются и изменяются во времени.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баланс полов зависит не только от генов, но и от отбора. Изменение социальных условий у некоторых рыб способно смещать этот баланс в пользу одного пола.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вопросы, связанные с генетикой пола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репродуктивных технологий для выбора пола ребёнка вызывает серьёзные споры. Здесь сталкиваются интересы семьи, медицинские возможности и риск превращения выбора в социальное предпочтение.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пол и гендерная идентичность не всегда совпадают, поэтому в обсуждении генетики пола важно избегать упрощений. Наука должна опираться на точность, а общество — на уважение к человеку.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открывает новые возможности, но одновременно поднимает вопросы безопасности, долгосрочных последствий и допустимых границ вмешательства. Без общественного диалога эти решения невозможно считать полностью ответственными.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требуют надёжной защиты, поскольку они содержат чувствительную информацию не только о самом человеке, но и о его родственниках. Доступ к таким данным должен быть строго регламентирован.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исследования генетики пола: от анализа генов к прецизионной медицине
</a:t>
            </a:r>
            <a:endParaRPr lang="en-US" sz="3003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установили связь между половыми хромосомами и наследованием признаков, а также научились выявлять хромосомные аномалии с помощью кариотипирования.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описание хромосомных механизмов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помогают раньше обнаруживать нарушения, точнее подбирать лечение и разрабатывать прецизионные решения для пациентов с наследственными особенностями полового развития.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персонализированная диагностика и терапия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CRISPR/Cas9 сделало возможным более точное изучение генов, связанных с развитием пола, и открыло новые подходы к моделированию наследственных нарушений.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годы: точечное редактирование генома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помогает понять наследование, диагностировать заболевания и объяснять разнообразие живых организмов. Её открытия дают мощные инструменты медицине, но требуют осторожного, этичного и научно обоснованного применения.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знание, которое соединяет биологию, медицину и ответственность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2026-05-10T03:04:55Z</dcterms:created>
  <dcterms:modified xsi:type="dcterms:W3CDTF">2026-05-10T03:04:55Z</dcterms:modified>
</cp:coreProperties>
</file>