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Реализм: социальное и вселенское в литературе XIX века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жизни и вечные вопросы человека в литературе XIX века.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 реализм и почему он изменил литературу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вырос из нового опыта XIX века: индустриальных городов, социальных контрастов и реформ. Писатели стали внимательнее смотреть на повседневность, труд, бедность и внутреннюю жизнь человека, показывая общество без идеализации.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реалистического метода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изображает героев в узнаваемых обстоятельствах, где поступки определяются средой, историческим временем и конкретными жизненными условиями.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важны точная деталь, причинно-следственные связи и мотивированность поведения: случайное событие всегда раскрывает характер и положение человека.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реалистического произведения находятся быт, общественные отношения и нравственный выбор, а не отвлечённая мечта или идеализированный образ.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повседневность как язык реализма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Тесная квартира как знак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реалистическом тексте пространство часто говорит о человеке не меньше, чем его реплики. Тесная квартира, бедная мебель и скудный свет передают нужду, зависимость и внутреннее напряжение героя. Такая обстановка делает социальную реальность ощутимой и убедительной для читателя.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Улица, канцелярия, трактир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быт в реализме складывается из узнаваемых мест: улиц, контор, трактиров, рынков, учебных заведений. Эти детали создают ощущение повседневного движения жизни. Через них видно, как среда формирует привычки, речь и даже жизненные решения персонажей.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общественного конфликта в реалистическом сюжете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бытовая или историческая ситуация превращается в нравственный конфликт и художественное обобщение.
</a:t>
            </a:r>
            <a:endParaRPr lang="en-US" sz="9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проблематика реализма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Реалистическая литература показывает, как бедность, неравенство и зависимость от денег определяют повседневные решения человека и ограничивают его возможности.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писатели уделяют чиновничеству, образованию, семейному воспитанию и положению женщины, потому что именно там особенно заметны общественные противоречия.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«маленького человека» помогает увидеть унижение личности, вынужденной жить в мире статусов, подчинения и равнодушия окружающих.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Частная история героя в реализме становится способом понять устройство общества, его моральные болезни и скрытые механизмы власти.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реалисты XIX века и их художественный вклад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 в разных национальных литературах реализуются общие принципы метода.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различие национальных традиций, реалисты соединяют точность наблюдения с вниманием к внутреннему миру человека.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литературы XIX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реализма в школьном чтении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темы чаще становятся центром реалистического конфликта в произведениях старшей школы.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социальное неравенство и нравственный выбор; остальные темы уточняют и углубляют основной конфликт.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школьной программы 11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98020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95395"/>
            <a:ext cx="206700" cy="16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как глубина реалистического изображения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как саморазоблачение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герой часто выдает не только мнение, но и сомнения, страх, гордость или скрытую зависимость от чужой оценки.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монолог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персонажа позволяет увидеть его колебания, самооправдание и борьбу мотивов, которые не всегда заметны во внешнем действии.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 и пауза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движение, взгляд или молчание в реалистическом тексте могут передать больше, чем прямое объяснение чувств и намерений.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Подробность состояния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Повторяющаяся деталь, изменение интонации и портретная черта помогают показать психологическое напряжение как часть живого характера.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отражение состояния героя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реалистическом произведении пейзаж связан с переживаниями героя и конкретным моментом его жизни. Туман, вечер, ветер или весенний свет помогают точнее передать одиночество, тревогу или надежду.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поле, сад, река и дом приобретают символический смысл, но не отрываются от реальности. Природа остаётся частью исторической среды и усиливает внутреннюю драму персонажа.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и вселенское в реалистическом конфликте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реалистическом сюжете внешний конфликт почти всегда становится проверкой внутренней позиции героя.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социальное давление, тем острее проявляются вопросы совести, свободы и ответственности.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русской и европейской реалистической прозы XIX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Типический герой реализма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узнаваем по речи, поступкам и окружению: он принадлежит к определённой среде, но не растворяется в ней полностью.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характер раскрывается через давление обстоятельств — бедность, службу, семейный долг, конфликт поколений или столкновение с несправедливостью.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ценность образа — внутренняя правдивость: герой способен сомневаться, ошибаться и всё же принимать нравственно значимое решение.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бытовой детали к философскому смыслу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предметной точности к обобщению в реалистическом произведении
</a:t>
            </a:r>
            <a:endParaRPr lang="en-US" sz="1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реализм XIX века как вершина направления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классика объединила социальную критику с вниманием к духовной жизни человека, поэтому её герои всегда находятся на границе общественного и личного.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Пушкина, Гоголя, Тургенева, Толстого, Достоевского и Чехова расширили реализм до масштабов национального и философского разговора о человеке.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направления особенно важны историческая точность, нравственная проблематика, внутренний конфликт и изображение личности в переломной ситуации.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русский реализм воспринимается как художественная вершина XIX века: он соединяет наблюдение за жизнью с анализом её смысла.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1" y="1581850"/>
            <a:ext cx="7066688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и вселенский смысл произведений русской классики
</a:t>
            </a:r>
            <a:endParaRPr lang="en-US" sz="188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произведений русской литературы XIX века, изучаемых в школьной программе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сопоставлены историко-социальный план и более широкий смысл известных произведений.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социальная конкретика становится отправной точкой для разговора о свободе, долге, времени и нравственной ответственности.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системе обстоятельств и личной свободы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показывает, что характер складывается под влиянием среды, воспитания, труда и исторического момента; поэтому герой всегда связан с конкретной жизненной ситуацией.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он не сводится к обстоятельствам: способность оценивать себя, сомневаться и выбирать делает персонажа внутренне свободным и нравственно значимым.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реализма в XIX веке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века реализм становится ведущим методом во многих европейских литературах.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развития показывает переход от социальной наблюдательности к психологической и философской глубине.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европейской литературы XIX века; периодизация носит учебно-обобщающий характер
</a:t>
            </a:r>
            <a:endParaRPr lang="en-US" sz="74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реализм остаётся актуальным для современного читателя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увидеть, как деньги, статус и социальная среда влияют на судьбу человека, и учит замечать механизмы неравенства в повседневной жизни.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Реалистические тексты показывают устойчивые конфликты — выбор, ответственность, одиночество, сострадание и поиск правды, — поэтому легко соотносятся с современным опытом.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реализма развивает критическое мышление: оно требует сравнивать позицию героя с обстоятельствами, а не принимать готовые оценки без анализа.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801493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92306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73418"/>
            <a:ext cx="206700" cy="165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64231"/>
            <a:ext cx="206700" cy="183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и читательский опыт старшеклассника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роли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Реалистические тексты помогают понять, как человек действует в семье, школе, обществе и почему от роли часто зависит его поведение и самооценка.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реализма семья становится пространством поддержки, конфликта и ответственности, что особенно близко читателю старшего школьного возраста.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оказываются перед решением, где важно соотнести личное желание, долг и последствия поступка для других людей и для себя.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другого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реализма учит видеть в человеке сложную личность, а не набор ярлыков, и внимательнее относиться к чужому опыту и мотивации.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Реализм: правда жизни, которая ведёт к смыслу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показывает повседневность без прикрас, но именно в ней обнаруживает свободу, совесть, ответственность и другие вечные вопросы, делающие литературу XIX века по-настоящему значимой.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2026-05-20T01:36:14Z</dcterms:created>
  <dcterms:modified xsi:type="dcterms:W3CDTF">2026-05-20T01:36:14Z</dcterms:modified>
</cp:coreProperties>
</file>