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1. Welcome to International Explorers' Club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путь к странам, людям и новым открытиям.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объединяет мир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учиться, путешествовать и общаться в интернете. Для шестиклассников это язык знакомства со странами, школьной жизнью, традициями и простыми фактами о мире: greetings, introductions, countries, hobbies и classroom language.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шестиклассникам нужен клуб на английском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мини-задания помогают повторять лексику в разных ситуациях. Когда слово связано с темой, картинкой и короткой фразой, его легче вспомнить и использовать в речи.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без 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дети учатся отвечать из 2–4 предложений, сначала по образцу, а затем самостоятельно. Постепенно речь становится увереннее, а новые слова запоминаются лучше.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и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тренируются читать небольшие тексты, находить в них нужную информацию и опираться на простые источники. Это помогает быстрее понимать смысл и замечать знакомые слова.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через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 соединяет изучение английского с любопытством к миру. Шестиклассники расширяют словарь по темам people, places, animals, food, travel и school в живом и понятном контексте.
</a:t>
            </a:r>
            <a:endParaRPr lang="en-US" sz="10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говорит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 карта мира помогают увидеть, как много стран можно назвать по-английски. На карточках рядом с флагами появляются country, city, direction и other travel words, а знакомые названия делают урок более наглядным и понятным.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англоязычным странам
</a:t>
            </a:r>
            <a:pPr algn="ctr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плакате могут встретиться the UK, the USA, Canada, Australia и India. Эти примеры показывают, что английский связан не только с уроком, но и с реальной жизнью, где люди используют его в разных странах.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слова в руках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ученики держат карточки с новыми словами и смотрят на карту. Такой сюжет подчеркивает простую идею: английский помогает говорить о странах, маршрутах, достопримечательностях и школьных впечатлениях, не теряя интереса к теме.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можно назвать по-английски
</a:t>
            </a:r>
            <a:endParaRPr lang="en-US" sz="32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первого раздела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объединяет базовую лексику, которая нужна для общения на уроке и первых мини-проектов.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выстроены от знакомства к личным интересам и простым ситуациям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вводного модуля по английскому языку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учебный мини-проект по английскому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описанию вводного раздела курса английского языка для 6 класса.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 уроке английского языка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стоит спокойно и уважительно, особенно когда отвечает одноклассник. Важно слушать до конца, не перебивать и использовать простые формы вежливости в паре и группе.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должно быть разборчивым, а слова — записаны без лишних ошибок. Полезно проверять словарь, окончания и произношение, чтобы ответ звучал и выглядел правильно.
</a:t>
            </a:r>
            <a:endParaRPr lang="en-US" sz="1154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ценится готовность читать, повторять и отвечать вслух. Даже короткая реплика помогает включиться в работу и лучше запомнить новые слова в контексте.
</a:t>
            </a:r>
            <a:endParaRPr lang="en-US" sz="1184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соблюдать время на выполнение задания и честно использовать предложенные материалы. Это учит работать организованно, не списывать и опираться на проверенную информацию.
</a:t>
            </a:r>
            <a:endParaRPr lang="en-US" sz="10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умения развиваются в разделе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баланс между запоминанием слов и их активным использованием в 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словарь и говорение, а чтение, аудирование и письмо поддерживают устойчивое развитие навыков.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вводного раздела курса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изучения английского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словарь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задаёт тему урока, а англо-русский словарь помогает быстро уточнить значение слова. Когда ученик видит новое выражение в тексте и сразу проверяет его значение, материал запоминается точнее и надолго.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карточки, аудио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словами, иллюстрации и аудиозаписи работают вместе. Сначала ученик видит предмет или действие, затем слышит правильное произношение и только после этого использует слово в коротком предложении.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экран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нужна для записей, а планшет или компьютер — для заданий с аудио и изображениями. Такое сочетание делает урок разнообразным и помогает повторять лексику сразу в нескольких форматах.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596" y="2282400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222" y="2192325"/>
            <a:ext cx="506363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парной и групповой работе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Reader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задание или небольшой текст вслух, чтобы вся группа понимала, с чего начать работу и какие слова особенно важны.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Writer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Записывает ответы аккуратно и без спешки. Эта роль помогает сохранить общий результат, особенно когда нужно собрать фразы в короткий текст.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итог пары или группы перед классом. Ученик учится говорить ясно, использовать знакомые выражения и не бояться короткого выступления.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Timekeeper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 временем и напоминает о темпе работы. Благодаря этому группа успевает выполнить все этапы задания и не задерживается на одном пункте.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слова, окончания и оформление ответа. Такая роль особенно полезна при письме, потому что помогает заметить ошибки до сдачи работы учителю.
</a:t>
            </a:r>
            <a:endParaRPr lang="en-US" sz="10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фраз к коротким высказываниям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опирается на уже знакомые слова и образцы, поэтому ученик чувствует опору и постепенно говорит свободнее.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идет поэтапно: от воспроизведения к самостоятельному высказыванию, а затем к связному мини-ответу.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вводного раздела International Explorers' Club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1067"/>
            <a:ext cx="3950100" cy="15974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заданий и ожидаемых результатов
</a:t>
            </a:r>
            <a:endParaRPr lang="en-US" sz="30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показывают, как из коротких языковых действий получается понятный результат.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форматы тренируют краткость, точность и умение отбирать только нужную информацию.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вводного раздела International Explorers' Club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 англоязычном мире
</a:t>
            </a:r>
            <a:endParaRPr lang="en-US" sz="2858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общаться людям из Великобритании, США, Канады, Австралии и других стран, где язык используется в реальной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видят, что отличаются школы, праздники, кухня, формы приветствия и повседневные правила, но общение остается понятным и дружелюбным.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подчеркивает дружбу, уважение, интерес к знаниям и умение слушать собеседника как основу успешного международного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 корректная работа с материалами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Пользуйтесь техникой аккуратно: не открывайте посторонние сайты, не меняйте настройки без разрешения учителя и всегда завершайте работу по правилам класса.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публикуйте фамилию, адрес, номер телефона и другие личные сведения в заданиях, если это не требуется учебной задачей и не разрешено учителем.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только разрешенные изображения, тексты и аудиоматериалы. Если берете материал из источника, указывайте его и не копируйте чужую работу как свою.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материалам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учебники, карточки и тетради, не портите раздаточные листы и обращайтесь с работами одноклассников так же внимательно, как со своими.
</a:t>
            </a:r>
            <a:endParaRPr lang="en-US" sz="12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вопроса к ответу на английском языке
</a:t>
            </a:r>
            <a:endParaRPr lang="en-US" sz="202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в заданиях раздела International Explorers' Club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укрепляются к концу раздела
</a:t>
            </a:r>
            <a:endParaRPr lang="en-US" sz="266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задания, парная работа и образцы фраз помогают ученику быстрее использовать английский в реальном учебном общении.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растут словарь и говорение, а чтение и письмо укрепляются через простые тексты и подписи.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результатов вводного раздела International Explorers' Club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задание нового ученика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называет имя и возраст, выбирая простые слова, которые уже знакомы из уроков и карточек.
</a:t>
            </a:r>
            <a:endParaRPr lang="en-US" sz="1115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включает хобби или любимую вещь, чтобы ученик учился соединять личные факты в небольшой связный текст.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нужно указать любимый предмет и показать, что можно говорить о школьной жизни коротко и понятно.
</a:t>
            </a:r>
            <a:endParaRPr lang="en-US" sz="987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или иллюстрация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небольшая картинка помогает поддержать смысл ответа и делает первый мини-текст на английском более наглядным.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узнаются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ищет знакомые слова в тексте, а потом замечает их почти сразу. Это особенно видно на карточках, в коротких диалогах и мини-анкетах. Такие маленькие успехи помогают читать спокойнее и не теряться перед новым заданием.
</a:t>
            </a:r>
            <a:endParaRPr lang="en-US" sz="1164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становится увереннее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появляется привычка говорить по образцу, но уже без долгих пауз. Ученик отвечает короче, зато точнее, и постепенно добавляет новые слова. Наклейки и звездочки отмечают не только правильность, но и смелость говорить вслух.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выглядит аккуратно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выполненное задание видно сразу: буквы читаются, подписи понятны, а рисунок или значок помогают быстро понять тему. Сертификат или отметка за старание показывают, что ученик не просто выполнил упражнение, а действительно продвинулся вперед.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успеха в изучении английского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успешно работать в разделе
</a:t>
            </a:r>
            <a:endParaRPr lang="en-US" sz="326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поддерживают учебный ритм и делают первые шаги в английском более уверенными.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строится на сочетании интереса, постоянной практики и готовности участвовать в общении.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вводного модуля по английскому языку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Раздел, который открывает дорогу дальше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помогает шестиклассникам войти в английский язык через знакомые темы, короткие тексты и первые мини-выступления. Это прочная основа для дальнейшего общения и изучения мира.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2026-05-30T15:12:03Z</dcterms:created>
  <dcterms:modified xsi:type="dcterms:W3CDTF">2026-05-30T15:12:03Z</dcterms:modified>
</cp:coreProperties>
</file>