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 XVI–XVII веках: торжество абсолютизма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религиозных войн к сильной королевской власти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Францию раздирали религиозные споры, борьба знати и разный порядок в провинциях. Короли стремились навести порядок, собрать налоги и подчинить страну единому управлению.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 переломе эпох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абсолютизме монарх сосредотачивает главные решения в своих руках: он издаёт законы, назначает чиновников и определяет курс государства без серьёзных ограничений со стороны сословий.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 короля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опирается на постоянную армию, которая подчиняется не отдельным феодалам, а государству. Это помогает быстро подавлять мятежи и защищать границы страны.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управлять большой страной, монарх создаёт сеть королевских чиновников и усиливает центральную власть. Провинции всё меньше решают свои дела самостоятельно и всё больше зависят от двора.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абсолютизм часто объясняли идеей божественного права королей: считалось, что власть монарха дана свыше, а значит, подданные должны ей подчиняться.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Божественное право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абсолютизм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во Франции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 и гугеноты
</a:t>
            </a:r>
            <a:pPr algn="l" indent="0" marL="0">
              <a:lnSpc>
                <a:spcPct val="115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XVI века противостояние католиков и протестантов-гугенотов переросло в долгие и жестокие войны. Страна теряла людей, деньги и политическую устойчивость, а власть короля слабела.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Варфоломеевская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1572 году в Париже и других городах произошла массовая расправа над протестантами. Варфоломеевская ночь стала символом религиозной ненависти и показала, насколько глубоки были противоречия.
</a:t>
            </a:r>
            <a:endParaRPr lang="en-US" sz="1054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усиливались из-за борьбы знати за влияние и различий в жизни провинций. Каждый крупный конфликт делал Францию более раздробленной и подталкивал корону к наведению порядка.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Нантский эдикт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1598 году Генрих IV издал Нантский эдикт. Он дал гугенотам ограниченную свободу вероисповедания и помог остановить кровопролитие, открыв путь к восстановлению страны.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как шаг за шагом укреплял власть короля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правление усиливало центральную власть сильнее предыдущего, а при Людовике XIV абсолютизм достиг наибольшего развития.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Франции XVI–XVII веков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Франции и усиление королевской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укреплялась абсолютная власть во Франции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политического развития Франции в XVI–XVII веках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1589 — вступление на престол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IV из династии Бурбонов стал королём Франции и стремился прекратить внутренние распри, чтобы вернуть стране порядок и спокойствие.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Налаживание хозяйства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стали больше внимания уделять земледелию, торговле и строительству дорог. Это помогало быстрее восстанавливать хозяйство после долгих войн.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стабилизации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Генриха IV стало важным шагом к укреплению королевской власти. Страна постепенно выходила из кризиса и переходила к более единому управлению.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IV и восстановление 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 Ришельё: усиление центральной власти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министр
</a:t>
            </a:r>
            <a:pPr algn="l" indent="0" marL="0">
              <a:lnSpc>
                <a:spcPct val="115000"/>
              </a:lnSpc>
              <a:buNone/>
            </a:pPr>
            <a:r>
              <a:rPr lang="en-US" sz="5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1624 года Ришельё был главным помощником Людовика XIII. Он проводил жёсткую политику, направленную на укрепление государства и подчинение местных сил короне.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гугенотов
</a:t>
            </a:r>
            <a:pPr algn="l" indent="0" marL="0">
              <a:lnSpc>
                <a:spcPct val="115000"/>
              </a:lnSpc>
              <a:buNone/>
            </a:pPr>
            <a:r>
              <a:rPr lang="en-US" sz="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Ришельё лишал гугенотов части крепостей и политической самостоятельности. Он считал, что в стране не может быть отдельных центров силы, способных спорить с королём.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знатью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 боролся против частных армий и самостоятельности дворян. Он усилил систему интендантов — королевских чиновников, которые следили за исполнением приказов в провинциях.
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сведения о развитии французской монархии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быстрый рост связан с периодом Ришельё и особенно с правлением Людовика XIV.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усиливались одновременно, что показывает переход Франции к централизованному государству.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 в XVII веке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Фронда: сопротивление абсолютизму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выступил против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Фронда объединила часть знати, судов и горожан, недовольных усилением королевской власти. Люди боялись потерять старые привилегии и влияние на управление страной.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волнений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1648–1653 годов не были одним восстанием. Это была цепь выступлений, которые показывали, что в стране ещё оставалось серьёзное сопротивление централизации.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закончились успехом короля. Старая феодальная самостоятельность уже не могла остановить укрепление монархии и создание более сильного государства.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Людовика XIV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Фронды Людовик XIV ещё меньше доверял аристократии. Он стремился держать знать рядом с собой и не позволять ей снова стать угрозой для трона.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правление позволило ему последовательно подчинить двор, знать и управление единой королевской воле.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года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правил Францией дольше большинства европейских монархов своего времени.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правления Людовика XIV (1643—1715)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поражал размерами, симметрией и роскошью. Каждый зал и аллея должны были показывать: король не просто живёт во дворце, а сам превращает его в центр всей страны и придворной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Дворец, который говорил о власти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Версале аристократы проводили время в ожидании аудиенций, церемоний и придворных знаков внимания. Это делало их зависимыми от монарха и мешало им укреплять собственную самостоятельность в провинциях.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рядом с королём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Торжественные выходы, балы, спектакли и прогулки по садам создавали образ упорядоченного и блестящего государства. Роскошь здесь была не просто украшением, а способом показать величие королевской власти каждому гостю.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 политика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и жизнь при дворе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9697"/>
            <a:ext cx="4063200" cy="2151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 истории Франции XVI–XVII веков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какие элементы делали власть короля почти неограниченной и как они работали в стране.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сводятся к одному выводу: главные решения принимались при дворе, а местная самостоятельность постепенно сокращалась.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абсолютизма во Франции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содержания двора и армии требовались устойчивые доходы, поэтому налоговая система становилась жёстче и охватывала всё больше населения.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армия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опирался не на разрозненные отряды знати, а на постоянные войска, которые защищали страну и подавляли мятежи.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Интенданты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чиновники в провинциях следили за исполнением приказов, собирали сведения и ограничивали власть местных феодалов.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становился административный аппарат, тем легче было подчинять провинции центру и проводить общие для всей страны решения.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Армия, налоги и чиновники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причин укрепления французской монархии
</a:t>
            </a:r>
            <a:endParaRPr lang="en-US" sz="1081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один фактор, а целую цепочку причин, из-за которых общество соглашалось на более сильную власть короля.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мотивом стало стремление остановить распри и вернуть стране управляемость; остальные причины поддерживали этот выбор.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королевская власть усилилась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идеология абсолютизма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даже повседневные действия подчинялись строгому церемониалу. Это подчёркивало, что близость к королю — не право, а особая милость, которую нужно заслужить.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как правило власти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писатели показывали монарха как защитника порядка, побед и славы Франции. Так искусство помогало людям воспринимать короля как главную опору государства.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в центре сцены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Пышные костюмы, портреты и торжественные церемонии создавали образ величия, которому должны были подражать подданные. Культура становилась частью государственной политики.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Парадность как язык эпохи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простых людей при абсолютизме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налоги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 горожане всё чаще ощущали рост налогов, потому что государству нужны были средства на армию, двор и управление. Для многих семей это становилось серьёзным бременем.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 и сборы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налогов, население сталкивалось с разными повинностями и местными сборами. Это делало повседневную жизнь труднее, особенно в бедных сельских районах.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другой стороны, страна становилась более связной: улучшались дороги, торговые пути и сообщение между областями. Людям было легче перемещаться и продавать товары.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ценой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действительно укреплял Францию как государство, но успехи власти не означали лёгкой жизни для простых людей. За порядок приходилось платить высокой ценой.
</a:t>
            </a:r>
            <a:endParaRPr lang="en-US" sz="10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сильному государству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 последствий, показывающая, как внутренние конфликты привели к централизации власти во Франции.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европейских монархий Нового времени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французская монархия опиралась на более чёткий центр управления, чем многие соседние государства.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централизация помогла Франции быстрее принимать решения и сохранять политическую силу в XVII веке.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среди европейских держав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победил во Франции потому, что страна устала от войн и раздробленности. Генрих IV, Ришельё и Людовик XIV шаг за шагом создали сильное централизованное государство, которое изменило всю Европу.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во Франции победил абсолютизм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2026-06-02T06:49:20Z</dcterms:created>
  <dcterms:modified xsi:type="dcterms:W3CDTF">2026-06-02T06:49:20Z</dcterms:modified>
</cp:coreProperties>
</file>