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8392" y="529650"/>
            <a:ext cx="3178816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4175" y="529650"/>
            <a:ext cx="42405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векторов: основная идея и школьные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вычесть один вектор из другого и не запутаться?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уже известно о векторах в 7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 — это направленный отрезок с длиной и направлением. Равные векторы совпадают по длине и направлению, где бы их ни нарисовали. Сложение изучают по правилу треугольника и параллелограмма, а разность помогает найти недостающий вектор.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3700" y="468375"/>
            <a:ext cx="4302300" cy="8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разности векторов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222775" y="2182945"/>
            <a:ext cx="3385500" cy="7776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в задаче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два вектора отличаются направлением или длиной, разность собирает это различие в одном векторе. Так решение становится короче и нагляднее.
</a:t>
            </a:r>
            <a:endParaRPr lang="en-US" sz="1064" dirty="0"/>
          </a:p>
        </p:txBody>
      </p:sp>
      <p:sp>
        <p:nvSpPr>
          <p:cNvPr id="10" name="Text 3"/>
          <p:cNvSpPr txBox="1"/>
          <p:nvPr/>
        </p:nvSpPr>
        <p:spPr>
          <a:xfrm>
            <a:off x="986622" y="1643569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векторов a и b записывают как a−b. Это новый вектор, который позволяет сравнить два направленных отрезка по их положению, длине и направлению.
</a:t>
            </a:r>
            <a:endParaRPr lang="en-US" sz="1064" dirty="0"/>
          </a:p>
        </p:txBody>
      </p:sp>
      <p:sp>
        <p:nvSpPr>
          <p:cNvPr id="11" name="Text 4"/>
          <p:cNvSpPr txBox="1"/>
          <p:nvPr/>
        </p:nvSpPr>
        <p:spPr>
          <a:xfrm>
            <a:off x="986622" y="2578500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свойство
</a:t>
            </a:r>
            <a:pPr algn="l" indent="0" marL="0">
              <a:lnSpc>
                <a:spcPct val="115000"/>
              </a:lnSpc>
              <a:buNone/>
            </a:pPr>
            <a:r>
              <a:rPr lang="en-US" sz="12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 разности прибавить вектор b, получится исходный вектор a: (a−b)+b=a. Именно это равенство и задаёт смысл вычитания векторов.
</a:t>
            </a:r>
            <a:endParaRPr lang="en-US" sz="1210" dirty="0"/>
          </a:p>
        </p:txBody>
      </p:sp>
      <p:sp>
        <p:nvSpPr>
          <p:cNvPr id="12" name="Text 5"/>
          <p:cNvSpPr txBox="1"/>
          <p:nvPr/>
        </p:nvSpPr>
        <p:spPr>
          <a:xfrm>
            <a:off x="986622" y="3513431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между векторами
</a:t>
            </a:r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показывает, каким должен быть вектор, чтобы перейти от b к a. Поэтому она удобна, когда нужно описать изменение, а не только сами векторы.
</a:t>
            </a:r>
            <a:endParaRPr lang="en-US" sz="108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Противоположный вектор и запись разности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942250" y="1759859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−b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Противоположный вектор к b обозначают −b. Он имеет ту же длину, что и b, но направлен в обратную сторону, поэтому образует с ним пару.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942257" y="2916816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вычитанием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удобно переписать как a−b = a+(−b). Так вычитание превращается в сложение, а значит, можно применять уже знакомые правила построения.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97013" y="1759859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 на чертеже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 заменяем b на −b, построение становится проще: достаточно добавить к вектору a вектор с обратным направлением и той же длиной.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697025" y="2916781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смысла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результат сложить с b, получится a. Это помогает быстро проверить, правильно ли записана разность и верно ли выбран её знак.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разности векторов на чертеже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графическом нахождении a−b.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66729" y="1352325"/>
            <a:ext cx="2504142" cy="3201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разность на рисунке
</a:t>
            </a:r>
            <a:endParaRPr lang="en-US" sz="2500" dirty="0"/>
          </a:p>
        </p:txBody>
      </p:sp>
      <p:sp>
        <p:nvSpPr>
          <p:cNvPr id="12" name="Text 2"/>
          <p:cNvSpPr txBox="1"/>
          <p:nvPr/>
        </p:nvSpPr>
        <p:spPr>
          <a:xfrm>
            <a:off x="864674" y="1486932"/>
            <a:ext cx="2232819" cy="131775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Исходные векторы
</a:t>
            </a:r>
            <a:pPr algn="l" indent="0" marL="0">
              <a:lnSpc>
                <a:spcPct val="115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чертеже сначала показывают два данных вектора a и b. Важно видеть их длину и направление, потому что именно по этим признакам определяется дальнейшее построение разности.
</a:t>
            </a:r>
            <a:endParaRPr lang="en-US" sz="1127" dirty="0"/>
          </a:p>
        </p:txBody>
      </p:sp>
      <p:sp>
        <p:nvSpPr>
          <p:cNvPr id="13" name="Text 3"/>
          <p:cNvSpPr txBox="1"/>
          <p:nvPr/>
        </p:nvSpPr>
        <p:spPr>
          <a:xfrm>
            <a:off x="3455586" y="14869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Противоположное направление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строят вектор −b той же длины, но в обратную сторону. Он помогает заменить вычитание на сложение и сделать рисунок более удобным для чтения.
</a:t>
            </a:r>
            <a:endParaRPr lang="en-US" sz="1127" dirty="0"/>
          </a:p>
        </p:txBody>
      </p:sp>
      <p:sp>
        <p:nvSpPr>
          <p:cNvPr id="14" name="Text 4"/>
          <p:cNvSpPr txBox="1"/>
          <p:nvPr/>
        </p:nvSpPr>
        <p:spPr>
          <a:xfrm>
            <a:off x="3455586" y="31204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11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результат сразу виден без формул: можно оценить, куда направлен вектор и насколько он длинный. Это особенно полезно в школьных геометрических задачах.
</a:t>
            </a:r>
            <a:endParaRPr lang="en-US" sz="1172" dirty="0"/>
          </a:p>
        </p:txBody>
      </p:sp>
      <p:sp>
        <p:nvSpPr>
          <p:cNvPr id="15" name="Text 5"/>
          <p:cNvSpPr txBox="1"/>
          <p:nvPr/>
        </p:nvSpPr>
        <p:spPr>
          <a:xfrm>
            <a:off x="864649" y="31204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стрелка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Итоговый вектор проводят от начала a к концу −b. Эта стрелка и есть разность, потому что она показывает переход от одного вектора к другому.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при вычитании векторов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сравнить не сами числа, а характер изменения: направление может усилить или уменьшить результат.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векторы направлены по-разному, разность меняется заметнее; при совпадающих направлениях результат обычно выглядит короче.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сравнение случаев для темы «Разность векторов»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25150" y="1299150"/>
            <a:ext cx="34833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координатной записи вектора на плоскости учитывают именно две координаты: x и y. Поэтому разность находят покомпонентно, без построения чертежа.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1030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2975" y="1493400"/>
            <a:ext cx="3764700" cy="21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вычитают отдельно в плоскости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2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запись векторов в школьном курсе геометрии
</a:t>
            </a:r>
            <a:endParaRPr lang="en-US" sz="3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2163643"/>
            <a:ext cx="4332300" cy="13825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вычисления по координатам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каждом примере координаты вычитаются отдельно, а знаки чисел нужно учитывать внимательно.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строках работает одно правило: каждая координата обрабатывается отдельно, поэтому важны и числа, и их знаки.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 формуле a−b=(x1−x2; y1−y2)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337" y="1845684"/>
            <a:ext cx="290925" cy="38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250" y="1851234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4399" y="3532819"/>
            <a:ext cx="376800" cy="376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разности векторов с перемещением точек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24385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точки к точке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72962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известны положения A и B, то вектор AB показывает переход из одной точки в другую. Разность координат прямо задаёт это перемещение на плоскости.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47270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движения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95847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BA направлен обратно к AB, поэтому a−b и b−a отличаются только направлением. Это удобно при описании движения в задачах на координатной плоскости.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124385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отрезка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729625" y="4064220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векторов помогает не только указать путь, но и сравнить расстояние между точками. По ней видно, насколько сильно изменилось положение объекта.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1675" y="1396607"/>
            <a:ext cx="3521100" cy="28333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 вычитании векторов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00200" y="1775272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8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Смотрят только на длину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ученики сравнивают лишь длины векторов и забывают о направлении. Но при вычитании важно учитывать обе характеристики сразу, иначе получается неверный результат и теряется смысл операции.
</a:t>
            </a:r>
            <a:endParaRPr lang="en-US" sz="768" dirty="0"/>
          </a:p>
        </p:txBody>
      </p:sp>
      <p:sp>
        <p:nvSpPr>
          <p:cNvPr id="11" name="Text 3"/>
          <p:cNvSpPr txBox="1"/>
          <p:nvPr/>
        </p:nvSpPr>
        <p:spPr>
          <a:xfrm>
            <a:off x="2918900" y="1775275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8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Меняют местами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Записи a−b и b−a не равны: они дают противоположные векторы. Ошибка в порядке вычитания полностью меняет ответ, поэтому нужно внимательно следить за тем, какой вектор вычитается.
</a:t>
            </a:r>
            <a:endParaRPr lang="en-US" sz="768" dirty="0"/>
          </a:p>
        </p:txBody>
      </p:sp>
      <p:sp>
        <p:nvSpPr>
          <p:cNvPr id="12" name="Text 4"/>
          <p:cNvSpPr txBox="1"/>
          <p:nvPr/>
        </p:nvSpPr>
        <p:spPr>
          <a:xfrm>
            <a:off x="2918899" y="2931818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8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Невнимательны к координатам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работе с координатами часто забывают вычитать каждую координату отдельно и правильно учитывать знаки чисел. Из-за этого даже простые примеры могут привести к неверному вектору разности.
</a:t>
            </a:r>
            <a:endParaRPr lang="en-US" sz="768" dirty="0"/>
          </a:p>
        </p:txBody>
      </p:sp>
      <p:sp>
        <p:nvSpPr>
          <p:cNvPr id="13" name="Text 5"/>
          <p:cNvSpPr txBox="1"/>
          <p:nvPr/>
        </p:nvSpPr>
        <p:spPr>
          <a:xfrm>
            <a:off x="600204" y="2931808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5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знак минус
</a:t>
            </a:r>
            <a:pPr algn="l" indent="0" marL="0">
              <a:lnSpc>
                <a:spcPct val="115000"/>
              </a:lnSpc>
              <a:buNone/>
            </a:pPr>
            <a:r>
              <a:rPr lang="en-US" sz="9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минус перед вектором означает изменение направления на противоположное. Если этого не заметить, то построение разности на чертеже будет выполнено неправильно, даже при верных исходных данных.
</a:t>
            </a:r>
            <a:endParaRPr lang="en-US" sz="75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a−b и b−a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примере одинаковая длина не означает одинаковое направление: векторы являются зеркальными по смыслу и меняются местами только в порядке вычитания.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значения показывают одинаковую длину, а противоположность записей — обратное направление. Меняется не величина, а ориентация вектора.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формуле разности векторов; значения длины вычислены по координатам (2025).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25150" y="1299150"/>
            <a:ext cx="34833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Нулевой результат означает, что между векторами нет различия ни по направлению, ни по длине. В таком случае разность показывает полное совпадение.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1030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2975" y="1493400"/>
            <a:ext cx="3764700" cy="21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получается, когда сравниваемые векторы полностью совпадают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2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разности векторов: a−a=0
</a:t>
            </a:r>
            <a:endParaRPr lang="en-US" sz="3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075" y="2914410"/>
            <a:ext cx="8518500" cy="19549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678300" y="341775"/>
            <a:ext cx="77874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векторов на координатной плоскости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707350" y="1391125"/>
            <a:ext cx="22545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Задаём точки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отмечают две точки на координатной плоскости и записывают их координаты. Именно по ним можно определить, какой переход описывает вектор и в каком направлении он направлен.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411718" y="1391176"/>
            <a:ext cx="22545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Строим переход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проводят стрелку от начальной точки к конечной. Этот вектор показывает перемещение между двумя положениями и соответствует разности координат по каждой оси отдельно.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130121" y="1391176"/>
            <a:ext cx="22545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Читаем результат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построения удобно проверить ответ по координатам: разность абсцисс и разность ординат дают координаты искомого вектора. Так чертёж и вычисления подтверждают друг друга.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разность вектора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подходит и для чертежа, и для координатной записи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7525" y="1198518"/>
            <a:ext cx="376800" cy="3349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51913" y="1172034"/>
            <a:ext cx="290925" cy="38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27525" y="2940997"/>
            <a:ext cx="376800" cy="376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027669" y="2935447"/>
            <a:ext cx="339413" cy="38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векторов в математике и физике
</a:t>
            </a:r>
            <a:endParaRPr lang="en-US" sz="2250" dirty="0"/>
          </a:p>
        </p:txBody>
      </p:sp>
      <p:sp>
        <p:nvSpPr>
          <p:cNvPr id="13" name="Text 2"/>
          <p:cNvSpPr txBox="1"/>
          <p:nvPr/>
        </p:nvSpPr>
        <p:spPr>
          <a:xfrm>
            <a:off x="874525" y="1685259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геометрии разность векторов помогает находить переход от одной точки к другой, сравнивать направления и описывать положение фигур на плоскости без лишних построений.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863750" y="1685258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координатной записи разность вычисляют по каждой оси отдельно. Это ускоряет решение задач, где нужно получить точный ответ без чертежа или измерений.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874525" y="3446333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на движение разность показывает изменение положения или скорости. Так удобно описывать ситуацию, когда объект меняет направление или начинает двигаться быстрее.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863750" y="3446333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Физика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физике разность векторов используется для описания изменения скорости, перемещения и других величин, у которых важны не только размер, но и направление.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скорости как пример разности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таком графике удобно видеть, как разность отражает не саму скорость, а её изменение за выбранный промежуток времени.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конечная скорость больше начальной, разность положительна и показывает ускорение движения. Такой способ записи помогает сравнивать изменения наглядно.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для иллюстрации темы; значения подобраны для наглядности (2025).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700" y="1881050"/>
            <a:ext cx="4332300" cy="1726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4263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свойства разности векторов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78175" y="1173375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свойства помогают упрощать выражения и быстро проверять ответы в задачах.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Нулевой вектор и противоположный вектор — ключевые ориентиры. Если помнить замену вычитания сложением, легче избежать ошибок и упростить вычисления.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00700" y="4468300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свойства разности векторов из школьного курса геометрии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3700" y="468375"/>
            <a:ext cx="4302300" cy="8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разность векторов в школьных задачах
</a:t>
            </a:r>
            <a:endParaRPr lang="en-US" sz="2241" dirty="0"/>
          </a:p>
        </p:txBody>
      </p:sp>
      <p:sp>
        <p:nvSpPr>
          <p:cNvPr id="8" name="Text 1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222775" y="2182945"/>
            <a:ext cx="3385500" cy="7776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ситуации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простых физических примерах разность векторов помогает описывать изменение скорости, смещение и результат действия сил. Поэтому тема полезна не только в геометрии.
</a:t>
            </a:r>
            <a:endParaRPr lang="en-US" sz="1064" dirty="0"/>
          </a:p>
        </p:txBody>
      </p:sp>
      <p:sp>
        <p:nvSpPr>
          <p:cNvPr id="10" name="Text 3"/>
          <p:cNvSpPr txBox="1"/>
          <p:nvPr/>
        </p:nvSpPr>
        <p:spPr>
          <a:xfrm>
            <a:off x="986622" y="1643569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Геометрические построения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используют, когда нужно получить новый вектор по двум данным, сравнить отрезки или показать перемещение между точками на рисунке без лишних вычислений.
</a:t>
            </a:r>
            <a:endParaRPr lang="en-US" sz="1064" dirty="0"/>
          </a:p>
        </p:txBody>
      </p:sp>
      <p:sp>
        <p:nvSpPr>
          <p:cNvPr id="11" name="Text 4"/>
          <p:cNvSpPr txBox="1"/>
          <p:nvPr/>
        </p:nvSpPr>
        <p:spPr>
          <a:xfrm>
            <a:off x="986622" y="2578500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плоскость
</a:t>
            </a:r>
            <a:pPr algn="l" indent="0" marL="0">
              <a:lnSpc>
                <a:spcPct val="115000"/>
              </a:lnSpc>
              <a:buNone/>
            </a:pPr>
            <a:r>
              <a:rPr lang="en-US" sz="10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с координатами разность помогает быстро находить вектор по формуле и проверять, совпадает ли чертёж с вычислениями по данным точек.
</a:t>
            </a:r>
            <a:endParaRPr lang="en-US" sz="1087" dirty="0"/>
          </a:p>
        </p:txBody>
      </p:sp>
      <p:sp>
        <p:nvSpPr>
          <p:cNvPr id="12" name="Text 5"/>
          <p:cNvSpPr txBox="1"/>
          <p:nvPr/>
        </p:nvSpPr>
        <p:spPr>
          <a:xfrm>
            <a:off x="986622" y="3513431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объектов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решении задач на движение разность показывает изменение положения, скорости или направления. Это делает описание ситуации короче и точнее, чем обычный текст.
</a:t>
            </a:r>
            <a:endParaRPr lang="en-US" sz="106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2450" y="1461225"/>
            <a:ext cx="77265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 разности векторов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векторов удобнее всего понимать как сложение с противоположным вектором. Если освоить это правило, задачи на чертежах, координатах и в жизненных примерах становятся гораздо понятнее.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2026-05-29T00:12:07Z</dcterms:created>
  <dcterms:modified xsi:type="dcterms:W3CDTF">2026-05-29T00:12:07Z</dcterms:modified>
</cp:coreProperties>
</file>