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Александровская эпоха: общий обзор и ключевые вопросы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реформ и борьбы за баланс между свободой и порядком в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России перед правлением Александра I
</a:t>
            </a:r>
            <a:endParaRPr lang="en-US" sz="2383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— время идей Просвещения и наполеоновских войн. Россия сталкивалась с необходимостью модернизации и укрепления национального сознания.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ранних реформ Александра I
</a:t>
            </a:r>
            <a:endParaRPr lang="en-US" sz="2354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Негласного комитета, консультационного органа для подготовки реформ и обсуждения важных вопросов государственной политики.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Министерская реформа 1802 года, которая выделила отдельные министерства вместо коллегий, повысив эффективность и ответственность управления.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о вольных хлебопашцах 1803 года, предоставлявший освобождение крестьян с землёй за выкуп и начавший трансформацию крепостного права.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реформаторы при Александре I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Строганов, Виктор Кочубей, Адам Чарторыйский и Николай Новосильцев формировали неофициальный совет, вдохновленный идеями Просвещения и реформ.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реформ крепостного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комитета анализировали возможность сокращения крепостничества, пытаясь найти пути к постепенному освобождению крестьян и улучшению их положения.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системы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стояло обновление образовательной политики — создание школ и университетов, а также внедрение новых учебных программ.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финансовой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Реформаторы предлагали меры для улучшения государственной казны и повышения эффективности сбора налогов, что должно было укрепить экономику страны.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Негласный комитет: участники и направления работы
</a:t>
            </a:r>
            <a:endParaRPr lang="en-US" sz="24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аспекты министерской реформы 1802 года
</a:t>
            </a:r>
            <a:endParaRPr lang="en-US" sz="2449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усилила контроль над чиновниками, повысила прозрачность и эффективность государственного аппарата.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Закладывались основы современной системы управления, обеспечивая лучшую координацию и взаимодействие внутри правительства.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Заменены старые коллегии на специализированные министерства, фокусированные на отдельных сферах государственного управления.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внутреннего и иностранного дела, финансов, юстиции и другие начали работать более слаженно и ответственно.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указа о вольных хлебопашцах 1803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бы малым ни было число освобождённых крестьян, указ стал важным знаком начала изменений в крепостнической системе России.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со стороны помещиков ограничило распространение реформы, что показало глубину социальных противоречий того 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университетов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 Казанский, Харьковский, Дерптский и Петербургский университеты, что расширило возможности высшего образования в России и повысило его качество.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структура образовательной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уровни низших, средних и высших учебных заведений, что обеспечило последовательное и системное обучение.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Обновлённые учебные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естественных науках способствовал развитию науки и подготовке специалистов, важных для модернизации страны.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образовании эпохи Александра I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реформ Сперанского и его последствия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Конституции с разделением властей и созданием Государственного совета для большей законности и управления.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отставки Сперанского либеральные идеи были приостановлены, что замедлило темпы реформ в России.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выборных органов власти, что вызывало недовольство консерваторов и часть дворянства.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начала войны 1812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из-за несоблюдения Россией Континентальной блокады Великобритании, установленной по Тильзитскому миру.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Амбиции Наполеона расширить своё влияние на восток и нарушить интересы России в Европе.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России, возникшие после наполеоновских войн и торговых ограничений, обострили конфликт.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 вклад в Отечественную войну 1812 года
</a:t>
            </a:r>
            <a:endParaRPr lang="en-US" sz="2393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отряды, возглавляемые такими личностями, как Денис Давыдов и Александр Фигнер, активно дестабилизировали французские войска.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Мобилизованные земские и городские силы, усилившие сопротивление и обеспечившие тыловую поддержку армии.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регулярная армия под командованием М.И. Кутузова, организовавшая успешную сопротивляемость и стратегию.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ополчение из всех слоёв общества, проявившее патриотизм и поддержку защитникам Родины.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ключевые сражения Отечественной войны 1812 года
</a:t>
            </a:r>
            <a:endParaRPr lang="en-US" sz="2041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620225" y="940200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1812 года — начало вторжения Наполеона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Наполеона, насчитывающая сотни тысяч солдат, вторглась на территорию России, начав масштабные боевые действия на востоке Европы.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355802" y="1786125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1812 года — Смоленское сражение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попытались остановить французов у Смоленска, бои шли ожесточённо, но стратегически город остался во власти наступающей армии.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080375" y="2632125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августа 1812 года — Бородинская битва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сражение войны, в котором обе стороны потеряли много солдат. Итогом стала кровопролитная «ничья» с тактическим отступлением русской армии.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815923" y="3478125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Сентябрь–октябрь 1812 года — отступление из Москвы и партизанская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оставили Москву. Началось массовое партизанское движение, подрывающее снабжение французской армии в тылу.
</a:t>
            </a:r>
            <a:endParaRPr lang="en-US" sz="1259" dirty="0"/>
          </a:p>
        </p:txBody>
      </p:sp>
      <p:sp>
        <p:nvSpPr>
          <p:cNvPr id="14" name="Text 6"/>
          <p:cNvSpPr txBox="1"/>
          <p:nvPr/>
        </p:nvSpPr>
        <p:spPr>
          <a:xfrm>
            <a:off x="4564152" y="4309636"/>
            <a:ext cx="4131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1812 года — переправа через Березину и поражение французов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понесла тяжёлые потери при переправе через реку Березину. Это стало поворотным моментом и фактическим разгромом Наполеона.
</a:t>
            </a:r>
            <a:endParaRPr lang="en-US" sz="12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сражение: ход событий и значения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Бородинская битва привлекла более 260 тысяч солдат — примерно поровну с обеих сторон. Она длилась один день и стала самым кровопролитным сражением Отечественной войны 1812 года с огромными человеческими потерями.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битва официально не имела победителя, она символизирует героизм русской армии и народа. Потери были тяжелыми, но сопротивление помогло сохранить армию и продолжить борьбу с Наполеоном.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Давыдов — основатель партизанской тактики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организовал и возглавил вольные отряды, применявшие скрытые атаки и рейды на французские обозы. Его действия значительно осложнили снабжение армии противника и подняли боевой дух народа.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Фигнер — мастер диверсий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Фигнер руководил захватами и подрывами важных военных объектов, устраивал неожиданные налёты в тылу врага. Его мужество и хитрость стали примером для многих партизан.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Василиса Кожина — крестьянская героиня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Женщина, возглавившая сельское ополчение, она проводила акции против французских войск, защищая родные места и поддерживая партизанские силы. Её подвиг вдохновлял широкий народ.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и его герои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2051074"/>
            <a:ext cx="4164900" cy="998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потерь России и Франции в 1812 году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показывает, что обе стороны понесли тяжелые потери, что сильно повлияло на демографию и историческую память о войне.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1812 года сопровождалась масштабными человеческими жертвами, существенно влиявшими на дальнейшее развитие обеих стран.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государственный военный архив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европейской политике после войны 1812 года
</a:t>
            </a:r>
            <a:endParaRPr lang="en-US" sz="2273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войне укрепила позиции России как ведущей державы в Европе, расширив сферу влияния и авторитет на международной арене.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в 1813–1814 годах активно участвовала в изгнании наполеоновских войск из Германии и Франции, усиливая союз с другими странами против Франции.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 сыграл ключевую роль на Венском конгрессе, где был создан Священный союз для поддержания порядка и баланса сил в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и политические итоги для России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определил новые политические границы на континенте, обеспечив России влияние на значительные территории Восточной Европы.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 проявил себя как сторонник стабильности и мирного разрешения конфликтов, укрепив международный авторитет и репутацию России.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Королевства Польского с автономией под российским императором стало важным стратегическим достижением для Российской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русское общество и культуру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приобрела высокий престиж, оказавшее влияние на формирование гражданской идентичности и отношение к военной службе.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политическим реформам и личным свободам увеличился среди дворян и офицеров, что подготовило почву для будущих преобразований.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сплотила русский народ, повысив уровень национального самосознания и чувство единства в борьбе с внешней угрозой.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патриотических настроений выразился в новых произведениях литературы и искусства, вдохновлённых героизмом защитников Отечества.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Польши 1815 года и её историческая роль
</a:t>
            </a:r>
            <a:endParaRPr lang="en-US" sz="2351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 предоставил Королевству Польскому Конституцию с широкими правами и автономией, что стало прогрессивным шагом в либеральной политике постнаполеоновской Европы.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влияние России в регионе, поддержал политическую стабильность и служил примером сочетаемости национальных интересов с международными обязательствами.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эпохи: новые вызовы и противоречия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правления Александра I произошло отступление от либеральных реформ в пользу усиления консерватизма и контроля.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тайные общества декабристов, отражавшие недовольство среди интеллигенции и офицеров из-за ограничений и бюрократизации власти.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Накопившиеся противоречия подготовили почву для социальных изменений, кульминацией которых стало восстание декабристов в 1825 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Александровской эпохи и победы 1812 года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поворотным в истории России, объединив реформы и борьбу с Наполеоном, что укрепило страну и подготовило её к будущим изменениям в XIX веке.
</a:t>
            </a:r>
            <a:endParaRPr lang="en-US" sz="37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2026-05-11T03:43:02Z</dcterms:created>
  <dcterms:modified xsi:type="dcterms:W3CDTF">2026-05-11T03:43:02Z</dcterms:modified>
</cp:coreProperties>
</file>