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9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типа Кишечнополостные: ключевые темы и значение
</a:t>
            </a:r>
            <a:endParaRPr lang="en-US" sz="2992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Кишечнополостные — древние морские животные с ценными биологическими особенностями.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и биологическое значение типа Кишечнополостные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Кишечнополостные появились более 600 миллионов лет назад и считаются одними из первых многоклеточных животных. Их двухслойное тело и радиальная симметрия важны для понимания эволюции. Они широко распространены в морских и пресных водах, играя значимую роль в экосистемах.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0466"/>
            <a:ext cx="3048000" cy="2461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7958" y="2680466"/>
            <a:ext cx="3048000" cy="24616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979" y="2680466"/>
            <a:ext cx="3048000" cy="24616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кишечнополостных и их особенности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1342550"/>
            <a:ext cx="2397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Гидроидные: простые и малые жители пресных вод
</a:t>
            </a:r>
            <a:pPr algn="ctr" indent="0" marL="0">
              <a:lnSpc>
                <a:spcPct val="115000"/>
              </a:lnSpc>
              <a:buNone/>
            </a:pPr>
            <a:r>
              <a:rPr lang="en-US" sz="3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Гидры — маленькие пресноводные организмы с трубчатым телом и щупальцами. Они способны к регенерации и передвигаются, используя подошву и щупальца. Гидроидные важны как модели для изучения биологии клеток и регенерации.
</a:t>
            </a:r>
            <a:endParaRPr lang="en-US" sz="1175" dirty="0"/>
          </a:p>
        </p:txBody>
      </p:sp>
      <p:sp>
        <p:nvSpPr>
          <p:cNvPr id="9" name="Text 3"/>
          <p:cNvSpPr txBox="1"/>
          <p:nvPr/>
        </p:nvSpPr>
        <p:spPr>
          <a:xfrm>
            <a:off x="3314922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Сцифоидные медузы — обитатели морей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Медузы, например ушастая аурелия, обитают в морях. Их тело состоит из зонтика и щупалец со стрекательными клетками. Медузы способны активно плавать и являются важными хищниками в морских экосистемах.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308778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полипы: строители рифов и колоний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Кораллы живут прикреплёнными к субстрату в морях. Каждый полип небольшой, но колонии создают масштабные рифы. Кораллы образуют симбиоз с водорослями и создают уникальные морские экосистемы с большим биоразнообразием.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тела кишечнополостных: радиальная симметрия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организма устроено вокруг центральной оси с равномерным расположением частей, что позволяет всесторонне реагировать на внешние раздражители.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Радиальная симметрия обеспечивает эффективный захват пищи и защиту от хищников со всех сторон одновременно.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строение выгодно для малоподвижного или плавающего образа жизни, обеспечивая адаптацию к морской среде обитания.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тела: эктодерма, энтодерма и мезоглея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4" name="Text 2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Эктодерма — внешний слой, служит защитой и обеспечивает контакт организма с окружающей водой.
</a:t>
            </a:r>
            <a:endParaRPr lang="en-US" sz="1200" dirty="0"/>
          </a:p>
        </p:txBody>
      </p:sp>
      <p:sp>
        <p:nvSpPr>
          <p:cNvPr id="5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Энтодерма — внутренний слой, отвечает за выделение пищеварительных ферментов и переваривание пищи.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Мезоглея — желеобразное вещество между слоями, создаёт упругую поддержку тела и содержит амёбоидные клетки.
</a:t>
            </a:r>
            <a:endParaRPr lang="en-US" sz="1200" dirty="0"/>
          </a:p>
        </p:txBody>
      </p:sp>
      <p:sp>
        <p:nvSpPr>
          <p:cNvPr id="7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 эти слои формируют простую, но эффективную структуру для жизнедеятельности кишечнополостных.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507826"/>
            <a:ext cx="4569000" cy="16375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3145707"/>
            <a:ext cx="4569000" cy="163752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6" name="Text 1"/>
          <p:cNvSpPr txBox="1"/>
          <p:nvPr/>
        </p:nvSpPr>
        <p:spPr>
          <a:xfrm>
            <a:off x="356950" y="1507738"/>
            <a:ext cx="39300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Стрекательные клетки — книдоциты и их функция
</a:t>
            </a:r>
            <a:pPr algn="l" indent="0" marL="0">
              <a:lnSpc>
                <a:spcPct val="115000"/>
              </a:lnSpc>
              <a:buNone/>
            </a:pPr>
            <a:r>
              <a:rPr lang="en-US" sz="3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Книдоциты расположены на щупальцах и кожном покрове. Они содержат капсулу с нитью и ядовитым веществом, которая выбрасывается при раздражении, обеспечивая мощную защиту и охоту.
</a:t>
            </a:r>
            <a:endParaRPr lang="en-US" sz="1358" dirty="0"/>
          </a:p>
        </p:txBody>
      </p:sp>
      <p:sp>
        <p:nvSpPr>
          <p:cNvPr id="7" name="Text 2"/>
          <p:cNvSpPr txBox="1"/>
          <p:nvPr/>
        </p:nvSpPr>
        <p:spPr>
          <a:xfrm>
            <a:off x="356950" y="3145618"/>
            <a:ext cx="39300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работы и уникальность стрекательных клеток
</a:t>
            </a:r>
            <a:pPr algn="l" indent="0" marL="0">
              <a:lnSpc>
                <a:spcPct val="115000"/>
              </a:lnSpc>
              <a:buNone/>
            </a:pPr>
            <a:r>
              <a:rPr lang="en-US" sz="3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контакте с добычей нитевидный выстрел вкалывает ядовитое вещество, парализуя жертву. Этот механизм уникален для кишечнополостных и играет ключевую роль в их выживании.
</a:t>
            </a:r>
            <a:endParaRPr lang="en-US" sz="1358" dirty="0"/>
          </a:p>
        </p:txBody>
      </p:sp>
      <p:sp>
        <p:nvSpPr>
          <p:cNvPr id="8" name="Text 3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Стрекательные клетки: механизм защиты кишечнополостных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Пищеварение и питание кишечнополостных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полость выделяет ферменты, расщепляющие питательные вещества как внутри полости, так и в клетках.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32763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рацион входят мелкие ракообразные, планктон и иногда маленькие рыбы, которые парализуются стрекательными клетками.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1926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Щупальца активно захватывают добычу и доставляют её в полость для переваривания, обеспечивая организм энергией.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 способы передвижения кишечнополостных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полипы и гидроидные обычно прикрепляются и ведут малоподвижный образ жизни на субстрате.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Медузы активно плавают, используя ритмические сокращения мышц зонтика для передвижения в воде.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Гидры способны перемещаться ползанием и перекручиванием, демонстрируя разнообразие движений среди кишечнополостных.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разнообразие адаптаций помогает им выживать в различных водных условиях и экологических нишах.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Медузы демонстрируют широкий диапазон размеров от нескольких миллиметров до 2 метров в диаметре. Колонии кораллов могут достигать протяжённости в километры.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кишечнополостных крайне вариативны: от крошечных полипов до масштабных рифовых структур.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биологических исследований, 2023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размеров основных групп кишечнополостных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194451"/>
            <a:ext cx="4300800" cy="11004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основные отличия по среде обитания, питанию и форме жизни основных представителей кишечнополостных.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группа занимает уникальную экологическую нишу, адаптированную к среде и образу жизни.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морской биологии, 2023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таблица: гидры, медузы, кораллы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635475" y="550975"/>
            <a:ext cx="3378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Размножение: бесполое и половое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4848000" y="437251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Гидры обычно размножаются почкованием, при котором от материнского организма отделяется молодой полип с самостоятельным существованием.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326075" y="1983138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Половой этап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Медузы образуют гаметы — яйцеклетки и сперматозоиды, что обеспечивает генетическое разнообразие потомства при внешнем оплодотворении.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843313" y="3529038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поколений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кишечнополостных происходит метагенез: полипы дают начало медузам бесполым путем, а медузы — половым, завершая цикл развития.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8075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поколений у медуз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332750" y="48735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6" name="Text 2"/>
          <p:cNvSpPr txBox="1"/>
          <p:nvPr/>
        </p:nvSpPr>
        <p:spPr>
          <a:xfrm>
            <a:off x="4851050" y="18767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полипа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Прикреплённый полип размножается почкованием, формируя многочисленные молодые медузы — эфиры. Этот процесс обеспечивает быстрое накопление особей, готовых к следующей стадии цикла жизни.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51050" y="3407721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медузы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Взрослая медуза производит гаметы, соединяющиеся в оплодотворённую яйцеклетку — планулу. После развития личинка прикрепляется и превращается в полип, завершая цикл возвратом к бесполому размножению.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 природе и экосистеме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4" name="Text 2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полипы создают структуру рифов, обеспечивающую укрытие и среду обитания для множества морских организмов, поддерживая биоразнообразие.
</a:t>
            </a:r>
            <a:endParaRPr lang="en-US" sz="1200" dirty="0"/>
          </a:p>
        </p:txBody>
      </p:sp>
      <p:sp>
        <p:nvSpPr>
          <p:cNvPr id="5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Медузы регулируют численность мелких зоопланктонных организмов, влияя на пищевые цепи и баланс экосистем в океанах.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кишечнополостные вступают в симбиотические отношения с одноклеточными водорослями, способствуя фотосинтезу и снабжая рифы энергией.
</a:t>
            </a:r>
            <a:endParaRPr lang="en-US" sz="1200" dirty="0"/>
          </a:p>
        </p:txBody>
      </p:sp>
      <p:sp>
        <p:nvSpPr>
          <p:cNvPr id="7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Будучи пищей для рыб, морских птиц и черепах, кишечнополостные поддерживают разнообразие и устойчивость морских экосистем.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79787"/>
            <a:ext cx="4569000" cy="24629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9000" y="2679787"/>
            <a:ext cx="4569000" cy="24629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рифы: живые экосистемы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7" name="Text 2"/>
          <p:cNvSpPr txBox="1"/>
          <p:nvPr/>
        </p:nvSpPr>
        <p:spPr>
          <a:xfrm>
            <a:off x="455250" y="1342550"/>
            <a:ext cx="36585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берегов от природных опасностей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рифы уменьшают силу штормов и волн, защищая береговую линию от эрозии и разрушений. Их барьерная функция крайне важна для прибрежных экосистем и человеческих поселений.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64850" y="1342550"/>
            <a:ext cx="3777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Уникальное биоразнообразие морских организмов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Рифы служат домом для тысяч видов рыб, моллюсков, ракообразных и других морских обитателей. Их сложная структура обеспечивает разнообразные ниши и способствует поддержанию жизни в океане.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тропических морях кишечнополостные составляют значительную часть биомассы, особенно в периоды массового размножения медуз.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доля кишечнополостных влияет на структуру пищевых цепей и комплексное функционирование морских экосистем.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публикации по морской биологии, 2022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кишечнополостных в морской биомассе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715050" y="36000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с человеком: плюсы и угрозы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2453250" y="166920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Кораллы обеспечивают известняк для строительства и служат объектами туристического интереса, способствуя экономике прибрежных регионов.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2453250" y="275835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Ядовитые стрекательные клетки медуз представляют опасность для купающихся, вызывая ожоги и аллергические реакции у людей.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2453250" y="384750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коралловых рифов вследствие человеческой деятельности ведет к уменьшению биологического разнообразия и ухудшению состояния морских экосистем.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509247"/>
            <a:ext cx="4569000" cy="1088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2601234"/>
            <a:ext cx="4569000" cy="10887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693205"/>
            <a:ext cx="4569000" cy="108870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56950" y="1507751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Регенерация гидры: восстановление организма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Гидра способна полностью восстановить тело из небольшого фрагмента, показывая исключительный потенциал регенерации даже у простейших многоклеточных.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56950" y="2599737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Гигантская медуза — цианея арктическая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медуза достигает до 2 метров в диаметре, а длина её щупалец может составлять до 37 метров, что делает её одним из крупнейших представителей океанской фауны.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6950" y="3691708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Долговечность колоний кораллов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рифообразующие кораллы могут жить до 4000 лет, оставаясь одними из старейших живых организмов и свидетельством устойчивости морских экосистем.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Удивительные факты о кишечнополостных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и угрозы для кишечнополостных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водой нефтью, пластиком и токсичными веществами негативно сказывается на здоровье кораллов и медуз, приводя к снижению их численности.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повышает температуру и кислотность океанов, вызывая массовое обесцвечивание и гибель коралловых полипов.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Физическое разрушение рифов из-за якорей, строительства и неосторожного туризма ускоряет деградацию жизненно важных морских экосистем.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кишечнополостных для науки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строения кишечнополостных помогает понять основные этапы эволюции многоклеточных организмов и развитие тканей.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32763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действия стрекательных клеток вдохновляет создание инновационных медицинских технологий, таких как микроинъекционные устройства.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1926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Кишечнополостные используются в эмбриологии и экологических исследованиях как модель для изучения регенерации, развития и взаимосвязей в экосистемах.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Кишечнополостные: ключ к пониманию морских экосистем
</a:t>
            </a:r>
            <a:endParaRPr lang="en-US" sz="3352" dirty="0"/>
          </a:p>
        </p:txBody>
      </p:sp>
      <p:sp>
        <p:nvSpPr>
          <p:cNvPr id="4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тип животных играет важную роль в поддержании морского биоразнообразия и экосистемной устойчивости. Сохранение их и изучение углубляет наши знания о жизни и помогает защитить океаны.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2026-05-08T02:33:45Z</dcterms:created>
  <dcterms:modified xsi:type="dcterms:W3CDTF">2026-05-08T02:33:45Z</dcterms:modified>
</cp:coreProperties>
</file>