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млекопитающих: основные темы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разнообразие, строение и роль млекопитающих в природе.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появления млекопитающих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возникли около 220 миллионов лет назад на основе пресмыкающихся. Они приобрели новые черты, такие как улучшенные органы чувств, увеличенный мозг и заботу о потомстве, освоив разные среды обитания.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класса млекопитающих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покрывает кожу млекопитающих и помогает сохранять тепло, а молочные железы обеспечивают детёнышей питанием в виде молока.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способны поддерживать постоянную температуру тела благодаря теплокровности, развитой грудной клетке и диафрагме, а также имеют наружные уши — ушные раковины.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сложная нервная система с крупным головным мозгом, внутреннее оплодотворение и раздельнополость, что обеспечивает успешное размножение и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млекопитающих для природы и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виды выращивают для мяса, молока и шерсти, а дикие — важны как объекты защиты и научных исследований, обеспечивая баланс в природе и ресурс для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регулируют численность других животных, участвуют в опылении цветов и распространении семян, формируя разнообразные экосистемы и поддерживая их 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деление: подклассы млекопитающих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Подкласс Первозвери характеризуется яйцекладкой и примитивным строением, они сохранили некоторые черты рептилий.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звери включают сумчатых и плацентарных, представители которых проявляют живорождение и развитую нервную систему.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подклассами — строение половой системы, способы развития плода и особенности молочных желез.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сулят разнообразие форм жизни, адаптированных к разным условиям и методам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ареал Первозверей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— уникальный представитель Первозверей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обитает в пресных водах восточной Австралии и обладает необычными чертами: клюв, похожий на утиный, яйца и молоко для детёнышей. Он уникален по своему строению и образу жизни.
</a:t>
            </a:r>
            <a:endParaRPr lang="en-US" sz="835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Ехидны — колючие млекопитающие Новой Гвинеи и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Ехидны, покрытые острыми иглами, отложив яйца, кормят потомство молоком. Эти наземные животные живут среди лесных листьев и питаются муравьями и термитами.
</a:t>
            </a:r>
            <a:endParaRPr lang="en-US" sz="8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видов: сравнительный анализ подклассов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звери составляют подавляющее большинство видов млекопитающих, что отражает их успешную адаптацию и эволюционное разнообразие.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менее 0,1% всех млекопитающих — это Первозвери, подчёркивая преобладание Настоящих зверей в природе.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Анатомическая специфика Первозверей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Первозвери сохранили клоаку — общий выход для пищеварительной, мочевой и половой систем, что характерно для рептилий.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молочных сосков компенсируется выделением молока через специальные кожные поры для питания детёнышей.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система примитивна: зубы однообразные и конические, что отражает их раннее эволюционное положение.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у них менее стабильна, чем у Настоящих зверей, и зависит больше от окружающей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Первозвери в природе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— водный охотник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Обитающий в пресных водоемах восточной Австралии и Тасмании, утконос ловит рыбу и насекомых, используя уникальный клюв с чувствительными органами, что делает его выдающимся среди млекопитающих.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 — наземный исследователь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Ехидны встречаются в Австралии и Новой Гвинее, они роют почву и питаются муравьями, используя длинный липкий язык, что позволяет им эффективно охотиться на своих жертв.
</a:t>
            </a:r>
            <a:endParaRPr lang="en-US" sz="10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звери: усложнение строения и функций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звери подразделяются на сумчатых и плацентарных, обе группы характеризуются живорождением и развитой системой плаценты для питания плода.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кожа покрыта густой шерстью, имеются молочные соски, а наружные уши хорошо развиты для восприятия звуков среды.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крупный, обеспечивая сложное поведение и адаптацию, а температура тела поддерживается стабильно независимо от изменений внешней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555958"/>
            <a:ext cx="4009200" cy="20281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Первозверей и Настоящих зверей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между Первозверями и Настоящими зверями по ключевым биологическим признакам.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звери обладают более сложной физиологией и адаптированы к эффективному размножению и жизнедеятельности.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справочные издания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Сумчатые: особенности размножения и примеры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 их младенцы в сумке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рождают очень маленьких и недоразвитых детенышей, которые продолжают развиваться в сумке матери около шести месяцев. Этот способ заботы обеспечивает защиту и питание в безопасных условиях.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сумчатых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в основном обитают в Австралии и Южной Америке. Их особое строение и репродуктивные особенности помогли им успешно выжить и занять уникальные экологические ниши.
</a:t>
            </a:r>
            <a:endParaRPr lang="en-US" sz="8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Плацентарные: крупнейшая группа млекопитающих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млекопитающие характеризуются наличием развитой плаценты, которая обеспечивает эффективное обмен веществ между матерью и плодом во время беременности.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беременности у плацентарных сильно варьируется в зависимости от вида: от 20 дней у мышей до 22 месяцев у слонов, что связано с размером и требованиями развития потомства.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подкласс включает широкий спектр животных, от летучих мышей и хищников до крупных травоядных и человека, что отражает их высокую приспособленность к различным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адаптаций плацентарных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мыши: единственные летуны среди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обладают летающими крыльями, что делает их уникальными среди млекопитающих. Они активны ночью и играют важную роль в экосистемах, регулируя численность насекомых.
</a:t>
            </a:r>
            <a:endParaRPr lang="en-US" sz="806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дельфины: морские гиганты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млекопитающие полностью приспособились к водной среде с помощью обтекаемого тела и мощных плавников. Они играют ключевую роль в морских экосистемах, поддерживая баланс пищевых цепей.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Слоны: гиганты с уникальной терморегуляцией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обладают толстой кожей и большими ушами, которые помогают им эффективно регулировать температуру тела. Это дает преимущество в жарком климате и позволяет выживать в различных условиях.
</a:t>
            </a:r>
            <a:endParaRPr lang="en-US" sz="8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среди млекопитающих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рациона способствует занятию млекопитающими различных экологических ниш, что поддерживает биологическое разнообразие.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пищевых типов помогает сохранять устойчивость природных экосистем и снижает конкуренцию между видами.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Биоэкологические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млекопитающих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способствуют распространению семян растений, обеспечивая восстановление растительности и сохранение экосистем.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 насекомых и других животных предотвращает перенаселение и поддерживает экологическое равновесие.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занимают разные уровни пищевой цепи, от травоядных до хищников, что обеспечивает устойчивость биоценозов и разнообразие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охраняемые виды млекопитающих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— символ горных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обитает в высокогорьях и насчитывает около 4000 особей. Его популяция сокращается из-за потери среды обитания и браконьерства, что требует срочных мер охраны.
</a:t>
            </a:r>
            <a:endParaRPr lang="en-US" sz="93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редкий хищник дальневосточных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600 амурских тигров остаются в дикой природе. Программа охраны включает защиту территорий и борьбу с браконьерством, что помогает сохранить этот вид.
</a:t>
            </a:r>
            <a:endParaRPr lang="en-US" sz="9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млекопитающих: схема ветвления подклассов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систематики млекопитающих, отражающей эволюционные связи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млекопитающих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маленькое млекопитающее — свиноносая летучая мышь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крошечный зверек весит всего около 2 граммов и достигает длины 3 сантиметра. Его размеры позволяют прятаться в самых укромных местах и эффективно охотиться на насекомых.
</a:t>
            </a:r>
            <a:endParaRPr lang="en-US" sz="994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кит — гигант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кит достигает длины до 33 метров и массы около 150 тонн. Это крупнейшее животное на Земле, и его жизнь впечатляет своими масштабами и приспособлениями к морской среде.
</a:t>
            </a:r>
            <a:endParaRPr lang="en-US" sz="10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охрана млекопитающих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играют важную роль в экосистемах и нуждаются в защите. Сохранение их разнообразия возможно через научные исследования и разумное природопользование.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2026-05-08T01:20:12Z</dcterms:created>
  <dcterms:modified xsi:type="dcterms:W3CDTF">2026-05-08T01:20:12Z</dcterms:modified>
</cp:coreProperties>
</file>