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 нравственном завещании В. Ф. Тендрякова
</a:t>
            </a:r>
            <a:endParaRPr lang="en-US" sz="413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совести, правде и цене выбора в прозе Тендрякова.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Тендряков: проза нравственного испытания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Фёдорович Тендряков показал советскую жизнь через напряжённый разговор о совести, личной ответственности и цене компромисса. Его тексты соединяют социальную точность с глубоким этическим анализом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критика называет «нравственным завещанием» Тендрякова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прямое наставление, а художественно переданная система ценностей, где совесть, правдивость и достоинство важнее внешнего успеха.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Тендрякова постоянно оказываются перед моральной проверкой: любое решение оборачивается последствиями не только для них самих, но и для окружающих.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проза особенно близка подросткам: тема выбора у Тендрякова связана с опытом взросления и личной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критических разборaх прозы Тендрякова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Тендрякову важнее не внешняя героика, а скрытое движение души. Реалистический фон — школа, деревня, бытовая среда — лишь усиливает драму нравственного выбора.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видит в его герое человека, зажатого между страхом, давлением среды и собственной совестью. Отсюда — стыд, самооправдание, внутренний разлад и запоздалое прозрение.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выделяет критика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критиков вызывают совесть, выбор и давление среды как основа нравственного конфликта.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тем показывает: у Тендрякова этика важнее сюжета, а моральная проверка — центр повествования.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литературоведческих оценок прозы В. Ф. Тендрякова, сводка по теме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лжи, приспособления и моральной глухоты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ложь у Тендрякова быстро становится привычкой, а затем и нормой поведения, размывая границу между удобством и нравственным падением.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особенно отмечают разоблачение приспособленчества, чиновничьего языка, равнодушия к чужой беде и готовности закрыть глаза на неправду.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начинается с малого: с самооправдания, уклонения от прямого ответа и согласия на ложь ради спокойствия, выгоды или страха.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Тендрякова именно совесть становится мерой истины: не слова, а поступок показывает, способен ли человек признать вину и измениться.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Литературно-критические интерпретации прозы В. Ф. Тендрякова.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6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суд сильнее внешнего наказания и определяет нравственную зрелость героя
</a:t>
            </a:r>
            <a:endParaRPr lang="en-US" sz="16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нравственный выбор у Тендрякова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которую критики выделяют как устойчивую модель нравственного конфликта в прозе писателя.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и психологическая точность как признаки реализма
</a:t>
            </a:r>
            <a:endParaRPr lang="en-US" sz="1996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коридор как место нравственного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 это обычный школьный эпизод: коридор, разговор, неловкая пауза, взгляд учителя или одноклассника. Но именно такая конкретность делает сцену тревожной: читатель чувствует давление группы, стыд и страх быть не таким, как все.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канцелярия: разные лица одной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Тендрякова предметная среда говорит не меньше персонажей. Дом, кабинет, деревенская улица или канцелярия становятся пространством, где сразу видны привычка к молчанию, сухость речи и скрытая жестокость повседневных отношений.
</a:t>
            </a:r>
            <a:endParaRPr lang="en-US" sz="801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как психологический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реплика, жест или вещь в интерьере способны раскрыть внутреннее состояние героя лучше длинного объяснения. Реалистическая деталь у Тендрякова не украшает текст, а заставляет читателя увидеть, как рождается нравственная трещина.
</a:t>
            </a:r>
            <a:endParaRPr lang="en-US" sz="7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оценки критики: тема, содержание,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Тендрякова раскрывает, как социальная проблема становится нравственным вопросом.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объединяет социальную остроту, психологизм и этическую проблематику в одном центре — нравственной проверке человека.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критических интерпретаций прозы В. Ф. Тендрякова по материалам темы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65" y="1805970"/>
            <a:ext cx="426563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герой как нравственный ориентир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чувствительность к лжи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 Тендрякова часто раньше взрослых улавливают фальшь, потому что еще не привыкли оправдывать неправду удобством, и потому острее реагируют на несоответствие слов поступкам.
</a:t>
            </a:r>
            <a:endParaRPr lang="en-US" sz="744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мера для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персонаж невольно становится критерием оценки взрослых: рядом с его прямотой особенно заметны трусость, лицемерие и готовность скрывать правду ради спокойствия.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через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связывает воспитание не с дисциплиной и послушанием, а с умением самостоятельно судить о добре и зле, брать ответственность за сказанное и не отступать от совести.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как шаг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смелость героя проявляется в решении назвать вещи своими именами. Именно этот поступок делает подростка не наивным, а духовно зрелым и внутренне свободным.
</a:t>
            </a:r>
            <a:endParaRPr lang="en-US" sz="7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позиции героев в оценке критиков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рассматривают эти позиции не как схему типов, а как стадии внутреннего движения героя, где одна установка может незаметно перейти в другую.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честность и самооправдание: это показывает, что у Тендрякова нравственная борьба важнее деления персонажей на «хороших» и «плохих».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критических оценок прозы В. Ф. Тендрякова; условное распределение по мотивам литературоведческих работ
</a:t>
            </a:r>
            <a:endParaRPr lang="en-US" sz="7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Тендрякова как средство нравственного давления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Сдержанная, почти жесткая манера письма не дает читателю уйти от сути конфликта. Короткая фраза и точная реплика делают ситуацию предельно напряженной и психологически убедительной.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Предметная деталь у Тендрякова работает как нравственный акцент: обычная комната, школьный кабинет или бытовая обстановка внезапно раскрывают страх, стыд и внутреннюю неустойчивость героя.
</a:t>
            </a:r>
            <a:endParaRPr lang="en-US" sz="1152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резкие переходы и лаконичный диалог усиливают ощущение выбора, от которого нельзя уклониться. Поэтому внешне будничный эпизод превращается у писателя в испытание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и традиция русской нравственной прозы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интонация писателя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его проза заметно более социально жесткая и документально конкретная. Историческая реальность у него не отступает на второй план, а становится проверкой нравственной стойкости человека.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с классиками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сближают Тендрякова с Толстым, Достоевским и Шукшиным по интересу к внутреннему выбору и моральной ответственности. Он продолжает линию русской литературы, где характер раскрывается через поступок.
</a:t>
            </a:r>
            <a:endParaRPr lang="en-US" sz="9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ошибки к общему нравственному выводу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конфликта в критических разборaх прозы Тендрякова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нравственного пафоса Тендрякова
</a:t>
            </a:r>
            <a:endParaRPr lang="en-US" sz="2351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 послевоенное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войны, бедности и утрат сформировал острое чувство цены человеческой правды. В этих условиях особенно заметны хрупкость доверия и необходимость нравственной опоры.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давление и дефицит открытого слова сделали тему самоцензуры и приспособления центральной для его прозы. История у Тендрякова входит в судьбу героя напрямую.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видят в этом опыте источник его непримиримости к фальши. Поэтому произведения писателя остаются актуальными как разговор о совести, страхе и достоинстве.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проблемы Тендрякова остаются современными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Тендрякова легко узнаются в школьной среде, где особенно остро переживаются зависимость от мнения группы и необходимость отстаивать личные границы.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давление группы и выбор совести: именно они сильнее всего связывают прозу Тендрякова с опытом подростка.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тематической актуальности по критическим и методическим наблюдениям; иллюстративные значения
</a:t>
            </a:r>
            <a:endParaRPr lang="en-US" sz="7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литературной критики о Тендрякове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не поучает напрямую: он создает ситуацию, в которой герой вынужден сам увидеть цену своего поступка и признать личную ответственность за выбор.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его прозы — в беспощадной правде и психологической точности. Именно поэтому даже небольшой эпизод у писателя становится серьезным нравственным испытанием.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особенно ценят требование духовной самостоятельности: у Тендрякова человек не может спрятаться за коллектив, привычку или удобное оправдание.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чтения его произведения важны тем, что связывают литературу с реальной жизнью и учат соотносить слово, поступок и совесть.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образы и художественные средства в прозе Тендрякова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конкретные художественные приемы писатель раскрывает нравственные конфликты и внутреннее состояние героев.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деталь, внутреннее напряжение и точный диалог помогают показать не только падение, но и возможность нравственного восстановления.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наблюдений над прозой В. Ф. Тендрякова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Тендряков как урок нравственной самостоятельности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видит в Тендрякове писателя, который заставляет думать о цене правды, смелости и личной ответственности. Его проза особенно важна в школе как разговор о человеческом достоинстве.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2026-05-23T12:05:03Z</dcterms:created>
  <dcterms:modified xsi:type="dcterms:W3CDTF">2026-05-23T12:05:03Z</dcterms:modified>
</cp:coreProperties>
</file>