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взрывы: что опасно и как действовать без паники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взрывы: главные опасности и правила безопасности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уже в 8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взрыв развиваются очень быстро, поэтому важны спокойствие, знание номеров 101 и 112, а также умение сразу выбрать безопасный выход.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200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912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484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16360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факторы пожара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пламя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быстро поражает всё вокруг и может перейти на мебель, одежду, бумагу и другие материалы, если они находятся рядом с источником огня.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газы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Токсичный дым содержит ядовитые продукты горения, ухудшает видимость и мешает дышать, особенно в закрытом помещении с плохим проветриванием.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Нагретый воздух и раскалённые поверхности опасны даже на расстоянии: они вызывают ожоги, усиливают распространение огня и повреждают одежду.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пластик, дерево, ткань и школьные принадлежности легко загораются, а затем помогают огню распространяться быстрее и сильнее.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Обрушение конструкций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пожаре могут падать потолочные элементы, части стен и предметы интерьера, что создаёт дополнительную угрозу для людей в помещении.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Дым: самый быстрый и скрытый враг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опасен тем, что в нём есть угарный газ и ядовитые частицы. Он раздражает глаза, вызывает кашель и быстро ухудшает ориентацию в помещении.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дым собирается под потолком, но затем заполняет комнату полностью. Часто именно он становится причиной отравления раньше, чем человек приближается к огню.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нарастают опасности при пожаре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особенно важны: именно тогда можно безопаснее всего покинуть помещение и предупредить 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проходит времени, тем выше риск для дыхания, зрения и движения. Откладывать эвакуацию опасно.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типичной динамики пожара для учебной презентации,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воздействие и ожоги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воздух может обжигать дыхательные пути даже без прямого контакта с пламенем, поэтому человек быстро начинает кашлять и задыхаться.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Раскалённые предметы и поверхности вызывают ожоги кожи, а одежда при нагревании может прилипать к телу и усиливать травму.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синтетические ткани и мебель при нагревании плавятся и выделяют дым, из-за чего пожар распространяется быстрее и становится труднее для спасения.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6427" y="1676050"/>
            <a:ext cx="4176447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Поражающие факторы взрыва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 взрыве опасности действуют одновременно и затрагивают не только место взрыва, но и окружающую зону.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опасен не одним ударом, а сочетанием факторов. Поэтому безопасной считается вся ближайшая зона вокруг него.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поражающих факторов взрыва по материалам ОБЖ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волна и её последствия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волна движется очень быстро и резко сжимает воздух. Она может выбить окна, повредить перегородки и сбить человека с ног.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стекло, лёгкие конструкции и открытые части тела. Даже без видимого огня взрыв способен вызвать серьёзные травмы и разрушения.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стекла, металла и пластика летят в разные стороны с большой скоростью и могут ранить человека даже на значительном расстоянии.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и разлетающиеся предметы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 только мелкие частицы, но и крупные обломки мебели, полок и других предметов, которые теряют устойчивость при взрыве.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помещении дополнительно опасны падающие светильники, острые края сломанных конструкций и предметы, отброшенные взрывной волной.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после взрыва нельзя сразу приближаться к месту происшествия: опасная зона обычно шире, чем кажется на первый взгляд.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обнаружении пожара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быстрой и безопасной эвакуации при пожаре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сильном задымлении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опуститесь ниже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густого дыма двигайтесь как можно ближе к полу: там меньше дыма и выше шанс дышать свободнее. Не бегите вслепую и не поднимайтесь к потолку.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путь и защитите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открыванием двери коснитесь её тыльной стороной ладони. Нос и рот закройте тканью, чтобы уменьшить попадание дыма, и только потом осторожно ищите выход.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выхода нет, оставайтесь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коридор полностью задымлён, плотно закройте дверь, заткните щели и ждите помощи. Не прячьтесь в шкафах, под кроватью или в труднодоступных местах.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Газ, горючие пары и бытовые взрывы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на кухне, который нельзя игнорировать
</a:t>
            </a:r>
            <a:pPr algn="l" indent="0" marL="0">
              <a:lnSpc>
                <a:spcPct val="90000"/>
              </a:lnSpc>
              <a:buNone/>
            </a:pPr>
            <a:r>
              <a:rPr lang="en-US" sz="152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появился резкий запах газа, и окно пришлось открыть сразу. Пока взрослые перекрывали подачу, никто не включал свет и не трогал выключатели. Одна искра могла превратить обычную комнату в опасное место.
</a:t>
            </a:r>
            <a:endParaRPr lang="en-US" sz="152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 в закрытом гараже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гараже пролили бензин, а пары быстро скопились внизу. Достаточно было одной спички или искры от неисправного прибора, чтобы возникло воспламенение. Поэтому такие вещества хранят и используют только с осторожностью и при вентиляции.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Растворитель и маленькая невидимая угроза
</a:t>
            </a:r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растворителя в закрытом помещении кажется обычным, но его пары могут стать взрывоопасными. Если рядом щёлкнуть выключателем или воспользоваться повреждённым прибором, смесь воздуха и паров может вспыхнуть почти мгновенно.
</a:t>
            </a:r>
            <a:endParaRPr lang="en-US" sz="13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 и взрывов в быту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создают повседневные ошибки: забытые приборы, повреждённые провода и невнимательность взрослых или детей.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рисков связано с нарушением правил и неисправной техникой, значит профилактика должна начинаться с контроля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правилам пожарной безопасности и бытовым рискам,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Пиротехника может обжечь кожу и одежду, а искры легко попадают в глаза и на сухую траву. Даже небольшой салют требует расстояния, спокойствия и строгого соблюдения инструкции.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Самодельные изделия особенно рискованны: у них непредсказуемый разлёт, слабый корпус и возможный разрыв при поджиге. Поэтому такие вещи нельзя собирать или запускать самостоятельно.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 поджигать не сработавший фейерверк опасно. Он может вспыхнуть через несколько секунд или сработать при малейшем движении, когда человек уже приблизился слишком близко.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подходят только те развлечения, которые разрешены взрослыми и безопасны по правилам. Хлопушки и пиротехника должны быть частью праздника, а не источником травм.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фейерверки и хлопушки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642" y="1733225"/>
            <a:ext cx="456821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и общие последствия двух чрезвычайных ситуаций.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пожара и взрыва разные механизмы, но итог похож: угроза жизни, потеря ориентации и необходимость быстро покинуть опасную зону.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опасных факторов по материалам курса ОБЖ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опасностей пожара и взрыва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утечке газа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при обнаружении запаха газа дома или в помещении.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важно следить за исправностью розеток и проводов, не перегружать сеть и не оставлять без присмотра включённые приборы. Спички, зажигалки и аэрозоли должны быть недоступны детям.
</a:t>
            </a:r>
            <a:endParaRPr lang="en-US" sz="1379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необходимо знать пути эвакуации, уметь быстро строиться и не загромождать выходы. Исправная сигнализация и свободные коридоры помогают вывести класс без паники.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проверки техники и соблюдение простых правил снижают риск пожара и взрыва. Чем раньше замечена неисправность, тем меньше шанс, что она превратится в опасную ситуацию.
</a:t>
            </a:r>
            <a:endParaRPr lang="en-US" sz="1386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дома и в школе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ожогах и травмах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 повреждённое место нужно охлаждать прохладной водой 10–20 минут, а затем закрыть чистой сухой повязкой. Нельзя мазать ожог маслом, кремом или зелёнкой и нельзя прокалывать пузыри.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травмах после взрыва важны покой, остановка кровотечения и защита пострадавшего от холода. Нужно как можно скорее вызвать скорую помощь и не перемещать человека без необходимости.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уменьшает риск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меры, которые предотвращают саму причину опасности ещё до её появления.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Лучшую защиту дают профилактика, быстрый выход и отказ от источников искры. Реагировать после начала пожара или утечки всегда сложнее.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безопасности для быта и школы,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взрыв опасны по-разному, но требуют одного и того же: заметить угрозу, не создавать искру, быстро уйти и вызвать помощь. Спокойствие спасает здоровье и жизнь.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2026-05-21T01:15:02Z</dcterms:created>
  <dcterms:modified xsi:type="dcterms:W3CDTF">2026-05-21T01:15:02Z</dcterms:modified>
</cp:coreProperties>
</file>