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28. Готовимся к «Празднику алфавита» по-немецки
</a:t>
            </a:r>
            <a:endParaRPr lang="en-US" sz="3992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буквы, читаем слова и готовим маленький праздник.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букв: учим немецкий легко и с удовольствием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уроке дети вспоминают буквы, звуки и простые слова, а затем пробуют их в играх, рифмовках и коротких ответах. Так немецкий язык становится понятным, живым и совсем не страшным.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и особые буквы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основан на латинской графике и включает 26 основных букв. Их нужно узнавать и в печатном, и в письменном виде, чтобы уверенно читать короткие слова.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основных букв, в немецком языке используются Ä, Ö и Ü. Они похожи на A, O и U, но обозначают особые звуки, которые важно слышать и правильно различать.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ß тоже встречается в словах. Она пишется вместо двойного s и помогает запоминать правильный вид слова при чтении и письме.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буквы алфавита: A, B, C, D, E, F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часто попадаются в первых словах, которые удобно читать детям: der Apfel, das Brot, die Dose, die Ente, der Fisch. Они короткие, знакомые и хорошо запоминаются.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увидеть буквы в деле: на картинке, в карточке или в букваре. Когда буква встречается в понятном слове, читать её становится легче и даже немного веселее.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665625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075" y="3789450"/>
            <a:ext cx="891000" cy="71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 в немецком языке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на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то, что мы видим в слове. Она помогает записать слово правильно, даже если произношение сначала кажется непривычным.
</a:t>
            </a:r>
            <a:endParaRPr lang="en-US" sz="1640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это то, что мы слышим и произносим. В немецком языке одна буква может звучать по-разному в разных словах.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знака — один звук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звуки передаются двумя буквами: sch, ch, ei, au. Такие сочетания часто встречаются в коротких словах и требуют внимательного чтения.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подготовка к празднику алфавита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повторения букв, чтения и игровых заданий на уроке немецкого языка во 2 классе.
</a:t>
            </a:r>
            <a:endParaRPr lang="en-US" sz="1338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28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гласных букв помогает немецким словам звучать ясно и красиво.
</a:t>
            </a:r>
            <a:pPr algn="ctr" indent="0" marL="0">
              <a:lnSpc>
                <a:spcPct val="100000"/>
              </a:lnSpc>
              <a:buNone/>
            </a:pPr>
            <a:r>
              <a:rPr lang="en-US" sz="28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
</a:t>
            </a:r>
            <a:endParaRPr lang="en-US" sz="4138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гласным относятся A, E, I, O, U и умлауты. Они особенно заметны в коротких детских словах и делают чтение более уверенным.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буквы, которые часто встречаются в детских словах
</a:t>
            </a:r>
            <a:endParaRPr lang="en-US" sz="198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 и Haus: простые слова для старта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 слове Ball помогают быстро узнать его на слух и на письме. А слово Haus удобно читать вместе с картинкой дома, где каждая буква словно подсказывает следующую.
</a:t>
            </a:r>
            <a:endParaRPr lang="en-US" sz="132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 и Sonne: буквы, которые хорошо запоминаются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Mond и Sonne согласные задают чёткий ритм. Такие слова подходят для хорового чтения: они короткие, яркие и легко связываются с изображениями на карточках.
</a:t>
            </a:r>
            <a:endParaRPr lang="en-US" sz="1255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Tiger: слово, которое хочется произнести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Tiger нравится детям своей звучностью и знакомой картинкой. В нём согласные помогают расслышать слово целиком, а не потерять его по дороге между буквами.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школьной и детской жизни на немецком языке
</a:t>
            </a:r>
            <a:endParaRPr lang="en-US" sz="2271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Schule, das Heft и der Stift часто встречаются на уроках. Эти слова помогают говорить о том, что лежит на парте, и сразу связывать язык с учебной жизнью.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Tisch, die Klasse и das Buch удобно читать хором. В них дети могут искать знакомые буквы, повторять окончания и замечать, как слово выглядит целиком.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Freundin и der Freund подходят для коротких ответов о друзьях. Такие слова особенно полезны, когда нужно сказать что-то о себе и своём классе.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Ball и die Katze легко запоминаются благодаря картинке. Они помогают устроить маленькую игру: сначала назвать слово, а потом быстро найти нужный рисунок.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входят в урок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заданий, которые помогают детям повторить буквы, слова и простые фразы по-немецки.
</a:t>
            </a:r>
            <a:endParaRPr lang="en-US" sz="126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21" y="1441511"/>
            <a:ext cx="525900" cy="52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100" y="1441586"/>
            <a:ext cx="525900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977" y="1441586"/>
            <a:ext cx="525900" cy="525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слогам помогает читать немецкие слова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«разрезать» на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6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помогают не торопиться и читать слово по частям. Когда ребёнок видит Mutter или Schule как несколько кусочков, ему легче произнести слово правильно и не пропустить ни одной буквы.
</a:t>
            </a:r>
            <a:endParaRPr lang="en-US" sz="1649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слышим, потом читаем
</a:t>
            </a:r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слоговом чтении удобно вслушиваться в каждый звук и замечать, как буквы соединяются. Так слово становится понятным на слух и на письме, а чтение звучит увереннее.
</a:t>
            </a:r>
            <a:endParaRPr lang="en-US" sz="1640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читаются спокойнее
</a:t>
            </a:r>
            <a:pPr algn="l" indent="0" marL="0">
              <a:lnSpc>
                <a:spcPct val="100000"/>
              </a:lnSpc>
              <a:buNone/>
            </a:pPr>
            <a:r>
              <a:rPr lang="en-US" sz="15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Vater, Hose и Tiger состоят всего из одного-двух слогов, поэтому их легче прочитать вслух. Такой способ снимает волнение и помогает ученику чувствовать успех уже на первых строчках.
</a:t>
            </a:r>
            <a:endParaRPr lang="en-US" sz="1540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урока и праздника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урока на парте лежат букварь, карточки с буквами и листы с короткими словами. Рядом могут быть цветные фишки для ответов и маленькие картинки, чтобы быстро находить нужное слово и не отвлекаться.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— маленький набор помощников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букву, а дети ищут её среди карточек и называют вслух. Потом рядом появляются рисунки: к каждому слову нужно подобрать подходящую картинку. Так учебные материалы работают как маленькая игра-подсказка.
</a:t>
            </a:r>
            <a:endParaRPr lang="en-US" sz="1189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превращают чтение в игру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можно разместить небольшой плакат с буквами, рисунками и знакомыми словами. Он помогает детям видеть алфавит всё время урока, а яркие детали делают класс похожим на место для праздника, а не только для тетрадей.
</a:t>
            </a:r>
            <a:endParaRPr lang="en-US" sz="1141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создают праздничное настроение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Загадки, рифмовки и короткие немецкие слова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заставляет искать ответ в знакомых буквах и звуках. Ребёнок слушает внимательно, вспоминает слово и радуется, когда угадывает животное, игрушку или школьный предмет.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Рифмовка помогает запомнить немецкие слова почти без усилий: звучит ритм, повторяются окончания, и буквы словно сами строятся в ряд. Это особенно удобно для коротких ответов хором.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снимают страх перед чтением. Если в тексте встречаются простые слова и знакомые буквы, ученик смелее читает вслух и быстрее запоминает порядок алфавита.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строиться маленькое праздничное выступление
</a:t>
            </a:r>
            <a:endParaRPr lang="en-US" sz="2142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 дети переходят от простого приветствия к общему повторению и завершению праздника.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уроке важно отвечать по очереди и не перебивать друг друга. Тогда каждый успевает показать, что он знает, а класс учится слушать внимательно и спокойно.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вдруг забылось, одноклассники могут помочь подсказкой или жестом. Это не мешает учёбе, а делает её дружной: ошибка превращается не в беду, а в общий поиск ответа.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читают хором, им легче держать ритм и не бояться сложных букв. Совместное чтение создаёт ощущение поддержки, и маленький успех одного становится радостью для всех.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на уроке немецкого языка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детали в классе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Стена, которая подсказывает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появляются гирлянды из букв, небольшие плакаты и картинки с животными. Такой уголок сразу привлекает внимание детей: буквы видны как на ладони, а класс становится похож на яркую праздничную мастерскую.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карточки делают урок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146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столах лежат карточки, флажки и детские рисунки со словами на немецком языке. Эти детали помогают быстро находить знакомые буквы, сравнивать изображения и работать без спешки, словно в маленькой выставке учебных находок.
</a:t>
            </a:r>
            <a:endParaRPr lang="en-US" sz="1558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помнить на уроке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уверенно узнавать печатные и прописные буквы немецкого алфавита. Если буква знакома с первого взгляда, читать короткие слова становится намного легче и спокойнее.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помогают удержать буквы Ä, Ö, Ü и ß, а также сочетания sch и ch. Они часто встречаются в словах и требуют аккуратного чтения без спешки.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вспоминать уже знакомые слова из уроков и упражнений. Когда ребёнок опирается на память, ему проще читать, отвечать и замечать, как буквы складываются в понятные слова.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Мини-итоги повторения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узнаём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повторяют алфавит, замечают знакомые буквы и легче находят их в словах. Это создаёт прочную опору для дальнейшего чтения.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читаем увереннее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уже не кажутся такими сложными: ребята читают их по слогам и видят, как буквы соединяются в единое звучание.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используем знания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6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картинки и небольшие задания остаются полезными и после повторения. Всё это помогает готовиться к следующим урокам немецкого языка.
</a:t>
            </a:r>
            <a:endParaRPr lang="en-US" sz="15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празднику алфавита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празднику готов тот, кто узнаёт буквы быстро и без путаницы. Если алфавит уже не пугает, можно спокойно переходить к словам и рифмовкам.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прочитать короткую фразу или маленькое четверостишие без спешки. Не обязательно делать это громко и идеально: главное — аккуратно и понятно для слушателей.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Доброжелательность в классе помогает не меньше, чем знание букв. Когда дети слушают друг друга с уважением, праздник получается по-настоящему тёплым и весёлым.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 тоже часть подготовки. Даже небольшой успех — правильно названная буква или удачно прочитанное слово — уже делает ученика настоящим участником праздника.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 28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помогает повторить алфавит, потренировать чтение коротких слов и вспомнить особые буквы. А ещё он готовит детей к празднику, где учиться приятно и совсем не скучно.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2026-05-25T00:15:25Z</dcterms:created>
  <dcterms:modified xsi:type="dcterms:W3CDTF">2026-05-25T00:15:25Z</dcterms:modified>
</cp:coreProperties>
</file>