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рациональных чисел и алгебраическая сумма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складывать числа с плюсами и минусами без ошибок.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 отрицательные числа встречаются на координатной прямой, в температуре, деньгах и движении. Чтобы быстро находить сумму, важно понимать модуль, противоположные числа и роль нуля.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 и минус в жизни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 можно записать в виде дроби a/b, где b не равно 0. Поэтому к ним относятся как целые, так и дробные числа.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рациональных чисел есть натуральные, целые, обыкновенные дроби, десятичные записи и отрицательные значения. Нуль тоже относится к этой группе.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рациональных чисел: 5, -3, 1/2, -2,7 и 0. Одно и то же число можно представить по-разному, но оно останется рациональным.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числа называют рациональными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856" y="1597175"/>
            <a:ext cx="163538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538" y="2853099"/>
            <a:ext cx="140175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175" y="4109015"/>
            <a:ext cx="186900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алгебраическая сумма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со знаками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Алгебраическая сумма показывает каждое число вместе с его знаком. В записи сразу видно, что нужно прибавить, а что вычесть.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порядок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выражении +7 - 4 + 2 - 9 знаки помогают не терять смысл каждого слагаемого. Это облегчает вычисления и проверку ответа.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Прозрачная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запись особенно полезна в длинных выражениях. Она делает видимым общий ход рассуждений и помогает избежать путаницы между плюсами и минусами.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складывают числа с одинаковыми знаками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 положительных чисел и для отрицательных чисел с общим знаком.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складывают числа с разными знаками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 случаев, когда одно слагаемое положительное, а другое отрицательное.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показывает, насколько число удалено от нуля. При сравнении чисел с разными знаками именно он помогает выбрать правильный ответ.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сложения рациональных чисел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случая сложения помогают быстрее определить знак результата.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по координатной прямой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вправо и влево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число на координатной прямой означает шаг вправо, а отрицательное — шаг влево. Поэтому каждое сложение можно представить как движение от выбранной точки.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конечную точку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 2 перейти на +5, получится 7. Если от 3 сделать шаг -8, получим -5. Такой рисунок помогает увидеть направление и итог сразу.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знаки влияют на результат сложения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наглядно показывает, что итог зависит не только от знаков, но и от модулей слагаемых.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одинаковых модулях и разных знаках сумма равна нулю; при неравных модулях знак результата задаёт число с большим модулем.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темы «Сложение рациональных чисел»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алгебраических сумм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записывать выражение, выполнять вычисление и получать ответ.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удобно объединять числа с одинаковыми знаками, а затем применять правило для разных знаков.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сложения рациональных чисел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нескольких чисел подряд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удобно разделить все слагаемые на положительные и отрицательные, чтобы сразу увидеть, какие числа прибавляются, а какие уменьшают итог.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сложить положительные числа между собой и отдельно отрицательные. После этого остается выполнить одно действие с двумя полученными результатами.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7 + (-3) + 5 + (-2) = 12 + (-5). Так легче не потерять ни один знак и не ошибиться в вычислении.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числа записаны в любом порядке, сумма не меняется. Поэтому выражение можно переставлять так, как удобнее для быстрого счета.
</a:t>
            </a:r>
            <a:endParaRPr lang="en-US" sz="9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и сочетательное свойства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свойство позволяет менять местами слагаемые: от этого сумма рациональных чисел не изменяется. Это особенно удобно, когда нужно сначала объединить простые пары чисел.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Сочетательное свойство помогает по-разному группировать слагаемые: можно сначала вычислить одни скобки, а потом другие. Так длинные выражения становятся короче и понятнее.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свойства упрощают работу с положительными и отрицательными числами. Они позволяют выбирать наиболее удобный порядок действий без изменения результата.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нуль и противоположные числа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Пара противоположных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5 и -5 называют противоположными. Если сложить такую пару, получается 0, потому что их действия взаимно компенсируются.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80050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Роль нуля в сумме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Нуль не изменяет другое число: a + 0 = a. Это удобно, когда в выражении нужно проверить, не допущена ли ошибка в вычислениях.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4697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Проверка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алгебраической сумме появляются противоположные числа, их можно сразу убрать. Такой прием делает счет быстрее и помогает увидеть верный результат.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температуры как пример сложения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не только значения температуры, но и переходы между ними в течение суток.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 отрицательные изменения взаимно компенсируются: итоговое изменение за сутки равно 0 °C.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учебный пример по теме сложения рациональных чисел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987" y="1835943"/>
            <a:ext cx="180675" cy="24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7071" y="1845307"/>
            <a:ext cx="194400" cy="2221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1016" y="1859193"/>
            <a:ext cx="1944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956" y="1878633"/>
            <a:ext cx="194400" cy="1555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обратить внимание, чтобы не ошибиться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Складывают знаки вместо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складывать не знаки, а сами числа. У выражения -3 + 5 результат не -8, а 2, потому что сравниваются модули и выбирается правильный знак.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17071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вычитание и отрицательное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6 - (-2) означает вычитание отрицательного числа, а не обычное вычитание. Поэтому здесь получается 8, так как минус на минус заменяется сложением.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2101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выбирают знак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разных знаках нужно смотреть, какой модуль больше. Именно его знак переходит к ответу, иначе легко получить неправильный результат даже при верных вычислениях.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2495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сравнить модули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сравнить модули, невозможно понять, будет ответ положительным, отрицательным или равным нулю. Это главная проверка при сложении чисел с разными знаками.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888340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тренировка вычислений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примере показан удобный способ решения и короткий ответ.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результата определяется сравнением модулей, а не количеством знаков минус в записи.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«Сложение рациональных чисел»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жизни, где складывают положительные и отрицательные числа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и расход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получил 500 рублей и потратил 320 рублей, удобно записать это как 500 + (-320). Получается 180 рублей — именно такой остаток останется после расхода. В подобных задачах знак показывает, увеличивается сумма или уменьшается.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Подъем и спуск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походе или на уроке географии можно считать высоту как череду подъемов и спусков. Подъем обозначают положительным числом, а спуск — отрицательным, поэтому итог легко найти с помощью алгебраической суммы.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Выигрыш и проигрыш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и соревнованиях тоже встречаются положительные и отрицательные результаты. Выигрыш можно считать прибавлением, а проигрыш — уменьшением, поэтому общий итог зависит от того, какие значения сильнее по модулю.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правило сложения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действий при сложении рациональных чисел с одинаковыми и разными знаками.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ответы получаются в примерах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выражений подобран так, чтобы показать все основные случаи сложения рациональных чисел на одном рисунке.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примерах получается положительный результат, но при равных модулях ответ может быть равен нулю.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«Сложение рациональных чисел»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рациональных чисел становится понятным, если смотреть на знаки и модули. Алгебраическая сумма помогает быстро записывать выражения и проверять расчеты в учебных и жизненных задачах.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2026-05-24T16:29:13Z</dcterms:created>
  <dcterms:modified xsi:type="dcterms:W3CDTF">2026-05-24T16:29:13Z</dcterms:modified>
</cp:coreProperties>
</file>