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jpe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jpe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модернизации в Азии, Африке и Латинской Америке: ключевые темы и вызовы
</a:t>
            </a:r>
            <a:endParaRPr lang="en-US" sz="2415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меняет жизнь и экономику в развивающихся регионах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старт модернизации в развивающихся регионах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страны Азии, Африки и Латинской Америки начали освобождаться от колониального влияния. Им предстояло строить экономику и общество заново, решая проблемы бедности и нехватки инфраструктуры.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— это переход от традиционных способов жизни к промышленному развитию, включающий механизацию и урбанизацию.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модернизации и её признаки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выражается в развитии науки, образования и реформе социальных институтов для адаптации к новым вызовам.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касаются не только экономики, но и привычек, взглядов и образа жизни общества.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жила в условиях крайней бедности, с доходами ниже установленного минимума в $1,90 в день.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Неграмотность среди взрослых превышала половину, что ограничивало возможности развития и обучения населения.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преимущественно базировалось на ручном труде, без современной техники и технологий.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разрыв между богатыми и слаборазвитыми странами требовал масштабных социальных и экономических преобразований.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проблемы до модернизации
</a:t>
            </a:r>
            <a:endParaRPr lang="en-US" sz="22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807" y="263287"/>
            <a:ext cx="1699500" cy="1233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457" y="1373362"/>
            <a:ext cx="1699500" cy="1233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76607" y="2508412"/>
            <a:ext cx="1699500" cy="1233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15182" y="3707787"/>
            <a:ext cx="1699500" cy="1233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модернизации в Азии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321650" y="176803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от аграрной страны к индустриальной державе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Дэн Сяопина, начавшиеся в 1978 году, кардинально изменили экономику Китая, превратив её в одну из крупнейших мировых промышленных держав.
</a:t>
            </a:r>
            <a:endParaRPr lang="en-US" sz="1031" dirty="0"/>
          </a:p>
        </p:txBody>
      </p:sp>
      <p:sp>
        <p:nvSpPr>
          <p:cNvPr id="13" name="Text 3"/>
          <p:cNvSpPr txBox="1"/>
          <p:nvPr/>
        </p:nvSpPr>
        <p:spPr>
          <a:xfrm>
            <a:off x="321650" y="2558468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ставка на образование и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вложила значительные ресурсы в образование и развитие электроники, что привело к успехам компаний Samsung и Hyundai и быстрому экономическому росту.
</a:t>
            </a:r>
            <a:endParaRPr lang="en-US" sz="1031" dirty="0"/>
          </a:p>
        </p:txBody>
      </p:sp>
      <p:sp>
        <p:nvSpPr>
          <p:cNvPr id="14" name="Text 4"/>
          <p:cNvSpPr txBox="1"/>
          <p:nvPr/>
        </p:nvSpPr>
        <p:spPr>
          <a:xfrm>
            <a:off x="321650" y="3348903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Сингапур: развитие порта и 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развитие порта и привлечение иностранных инвестиций сделали Сингапур одним из самых процветающих городов с высоким уровнем жизни.
</a:t>
            </a:r>
            <a:endParaRPr lang="en-US" sz="1031" dirty="0"/>
          </a:p>
        </p:txBody>
      </p:sp>
      <p:sp>
        <p:nvSpPr>
          <p:cNvPr id="15" name="Text 5"/>
          <p:cNvSpPr txBox="1"/>
          <p:nvPr/>
        </p:nvSpPr>
        <p:spPr>
          <a:xfrm>
            <a:off x="321650" y="4139340"/>
            <a:ext cx="49833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информационные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достигла успехов в сфере информационных технологий, став мировым центром разработки программного обеспечения и услуг в сфере ИТ.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97" y="1506614"/>
            <a:ext cx="2054700" cy="14326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5962" y="1506545"/>
            <a:ext cx="2054700" cy="143267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02327" y="1506545"/>
            <a:ext cx="2054700" cy="1432672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08692" y="1506545"/>
            <a:ext cx="2054700" cy="1432672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7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и успехи модернизации в Африке
</a:t>
            </a:r>
            <a:endParaRPr lang="en-US" sz="2246" dirty="0"/>
          </a:p>
        </p:txBody>
      </p:sp>
      <p:sp>
        <p:nvSpPr>
          <p:cNvPr id="18" name="Text 2"/>
          <p:cNvSpPr txBox="1"/>
          <p:nvPr/>
        </p:nvSpPr>
        <p:spPr>
          <a:xfrm>
            <a:off x="282966" y="3345849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Гана: реформы после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Гана провела активные реформы, направленные на развитие инфраструктуры и социальной сферы, заложив основу для экономического роста.
</a:t>
            </a:r>
            <a:endParaRPr lang="en-US" sz="843" dirty="0"/>
          </a:p>
        </p:txBody>
      </p:sp>
      <p:sp>
        <p:nvSpPr>
          <p:cNvPr id="19" name="Text 3"/>
          <p:cNvSpPr txBox="1"/>
          <p:nvPr/>
        </p:nvSpPr>
        <p:spPr>
          <a:xfrm>
            <a:off x="248933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Ботсвана: эффективное использование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Ботсвана грамотно использует природные богатства, особенно алмазы, инвестируя доходы в образование и здравоохранение населения.
</a:t>
            </a:r>
            <a:endParaRPr lang="en-US" sz="885" dirty="0"/>
          </a:p>
        </p:txBody>
      </p:sp>
      <p:sp>
        <p:nvSpPr>
          <p:cNvPr id="20" name="Text 4"/>
          <p:cNvSpPr txBox="1"/>
          <p:nvPr/>
        </p:nvSpPr>
        <p:spPr>
          <a:xfrm>
            <a:off x="4695696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ЮАР: инвестиции в транспорт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Южно-Африканская Республика укрепляет транспортную систему и образовательные программы, способствуя развитию экономики и снижению безработицы.
</a:t>
            </a:r>
            <a:endParaRPr lang="en-US" sz="885" dirty="0"/>
          </a:p>
        </p:txBody>
      </p:sp>
      <p:sp>
        <p:nvSpPr>
          <p:cNvPr id="21" name="Text 5"/>
          <p:cNvSpPr txBox="1"/>
          <p:nvPr/>
        </p:nvSpPr>
        <p:spPr>
          <a:xfrm>
            <a:off x="6902061" y="3345780"/>
            <a:ext cx="2015100" cy="8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технологии как драйвер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активно распространяются мобильные платежи и дистанционное обучение, что расширяет доступ к финансовым и образовательным услугам даже в отдалённых регионах.
</a:t>
            </a:r>
            <a:endParaRPr lang="en-US" sz="7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тенденции модернизации в Латинской Америке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развитие авиации и автопрома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ориентируется на рост авиационной и автомобильной промышленности, что стимулирует экономику и создаёт рабочие места.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поддержка частного сектора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 активно развивает малый и средний бизнес, улучшая бизнес-климат и стимулируя инновационные проекты.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Чили: инвестиции в медную промышленность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 вкладывает средства в добычу меди и образовательные программы, что способствует устойчивому развитию и укреплению экономики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418419"/>
            <a:ext cx="4000500" cy="15287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уровней развития промышленности, урбанизации и цифровизации в Азии, Африке и Латинской Америке.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 различия путей модернизации (таблица)
</a:t>
            </a:r>
            <a:endParaRPr lang="en-US" sz="254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лидирует по промышленности и цифровизации школ, Латинская Америка — по уровню урбанизации, Африка быстро внедряет мобильные технологии.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 и Всемирного банка, 2020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Азии бедность сократилась кардинально, в то время как в Африке и Латинской Америке прогресс медленнее, но положительный.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борьбы с бедностью в регионах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приводит к сокращению бедности, но результаты различаются в разных регионах.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2023
</a:t>
            </a:r>
            <a:endParaRPr lang="en-US" sz="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цифровые технологии в странах Азии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образовательных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платформ в школах Южной Кореи и Китая значительно расширяет возможности обучения, обеспечивая интерактивность и индивидуальный подход.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знаниям в сельской и городской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 и интернет-лаборатории дают возможность миллионам учащихся из удалённых районов Индии получать качественное образование.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малого бизнеса в экономическом развитии Африки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и средний бизнес в Африке создаёт рабочие места и стимулирует экономический рост, особенно в Кении, Нигерии и ЮАР. Стартапы, такие как M-Pesa, популяризируют мобильные платежи и инновации.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солнечной энергетики и агротехнологий способствуют развитию регионов. Микрокредиты помогают молодёжи и женщинам открыть своё дело, улучшая их социальное положение и экономическую независимость.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способствует появлению новых возможностей, однако давление на города требует улучшения жизнеобеспечения и инфраструктуры.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 урбанизация в Латинской Америке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стимулирует экономику, но создаёт вызовы в сфере жилья и транспорта, требующих комплексных решений.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2021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сельского хозяйства в Азии: реформы и инновации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этапом стала зелёная революция в Индии 1960-х годов, которая почти удвоила производство зерновых благодаря новым сортам и технологиям.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механизация, применение ГМО и современные методы орошения повышают урожайность, обеспечивая продовольственную безопасность для растущего населения региона.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безопасности и региональные конфликты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Латинской Америке политическая нестабильность, особенно в Венесуэле, негативно влияет на экономику и соцсистемы, угрожая прежнему прогрессу.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вооружённые конфликты в Судане, Мали и Нигерии тормозят развитие из-за нестабильности и опасностей для инвестиций.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остаётся ключевым фактором, определяющим успех или провал модернизационных программ в данных регионах.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финансирует проекты по строительству дорог, электросетей и улучшению транспортной инфраструктуры в развивающихся странах.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 осуществляет программы по сохранению исторического и культурного наследия, важного для укрепления национальной идентичности.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координирует международные усилия по устойчивому развитию, борется с бедностью и содействует социальным реформам.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организации способствуют обмену опытом и технологиями, поддерживая стратегии устойчивого экономического роста.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международных организаций на модернизационные процессы
</a:t>
            </a:r>
            <a:endParaRPr lang="en-US" sz="224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02070"/>
            <a:ext cx="4039800" cy="17525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достижения в области здравоохранения и технологии, доступные в регионах.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здравоохранения в Азии, Африке и Латинской Америке
</a:t>
            </a:r>
            <a:endParaRPr lang="en-US" sz="2376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региона показывают значительный прогресс в здоровье населения, снижая детскую смертность и увеличивая продолжительность жизни.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экономического роста сопровождается появлением новых высокотехнологичных отраслей.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достижения модернизации: сопоставление стран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Вьетнам демонстрируют впечатляющий рост, показывая преимущества реформ и инвестиций в развитие.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2022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культурного наследия в эпоху перемен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поддержка языков и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Издание книг на языках майя способствует возрождению традиций и укрепляет национальную идентичность в Латинской Америке.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проекты по сохранению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реализуются инициативы по сохранению песенной традиции и языка масаи, что помогает поддерживать культурное разнообразие и самобытность.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и перспективы модернизации: взгляд в будущее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развитие между регионами и внутри стран создаёт риски для устойчивого прогресса и требует целенаправленных мер.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усиливают давление на ресурсы, что требует интеграции экологических решений в стратегии модернизации.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технологий и образовательных инвестиций создаёт перспективы для новых отраслей и повышения качества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 Азии, Африке и Латинской Америке открывает пути к устойчивому развитию, сохраняя культуру, стимулируя экономику и усиливая международное сотрудничество.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модернизации в глобальном контексте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2026-05-11T02:45:35Z</dcterms:created>
  <dcterms:modified xsi:type="dcterms:W3CDTF">2026-05-11T02:45:35Z</dcterms:modified>
</cp:coreProperties>
</file>