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Киплинг: писатель приключений, сказок и стихов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Джозеф Редьярд Киплинг (1865–1936) — автор «Книги джунглей», «Если…» и «Ким»; писатель о взрослении и долге.
</a:t>
            </a:r>
            <a:endParaRPr lang="en-US" sz="40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тексты в эпоху, когда в Англии особенно любили приключения, путешествия и сюжеты о колониальной Индии. Киплинг жил «между двумя мирами» — Индией и Англией — и писал так, чтобы выводы были понятны школьникам.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и литература конца XIX — начала XX века
</a:t>
            </a:r>
            <a:endParaRPr lang="en-US" sz="259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Индии: Бомбей и первые впечатления
</a:t>
            </a:r>
            <a:endParaRPr lang="en-US" sz="2678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родился в Бомбее, который тогда входил в Британскую Индию. Уже в детстве ему были близки живые наблюдения за людьми и городом.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декабря 1865 — рождение в Бомбее
</a:t>
            </a:r>
            <a:endParaRPr lang="en-US" sz="1584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преподавателем и художником, а мать происходила из семьи, связанной с искусством и образованием. Это помогло мальчику рано ценить слово и образ.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художественная среда
</a:t>
            </a:r>
            <a:endParaRPr lang="en-US" sz="1377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города, животные, тропическая природа и местные традиции позже отразились в «Книге джунглей» и других произведениях — как основа его «живого мира».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от природы и традиций
</a:t>
            </a:r>
            <a:endParaRPr lang="en-US" sz="13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6 лет Киплинг был отправлен в Англию и жил там отдельно от родителей. Этот период он вспоминал как трудный: одиночество усиливало чувство строгости и чужих правил.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Англии и опыт разлуки с домом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вдали от родителей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учился в United Services College, где познакомился с военной дисциплиной и порядком. Жёсткие требования и уважение к системе стали важной темой его будущих книг.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Services College и дисциплина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Киплинг вернулся в Индию и занялся журналистикой. Он работал в Лахоре и Аллахабаде, где учился писать быстро и точно, удерживая внимание читателя.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работа стала для него школой языка: он добивался выразительности без лишних слов. Так формировался стиль, который потом узнают в рассказах и стихах.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Киплинг особенно заметно заявил себя как автор рассказов и стихов. Он живо изображал людей, животных и повседневную жизнь Индии, превращая наблюдения в литературу.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Индию и начало литературной работы
</a:t>
            </a:r>
            <a:endParaRPr lang="en-US" sz="23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доли не всегда можно свести в единую таблицу, но в чтении Киплинга сильнее всего выделяются рассказы и стихи. «Книга джунглей» и «Ким» становятся опорными точками.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чаще всего Киплинг раскрывается через короткие формы и поэзию, а самые запоминающиеся крупные работы — «Книга джунглей» и «Ким».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веса по тематической известности произведений (без точных статистических процентов).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в творчестве Киплинга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наблюдения за жизнью животных и правилами джунглей, которые понятны даже детям. Герои действуют так, что читатель всё время учится понимать причины поступков.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джунглей»: самая известная книга Киплинга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джунглей» выходила в 1894–1895 годах. В ней собраны истории о Маугли, Багире, Балу, Каа и Шер-Хане, где сказка соединяется с приключением.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стали всемирно известными благодаря испытаниям, характерным для сюжета взросления. В них есть яркие персонажи и «закон жизни», который помогает не сдаваться.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Маугли как герой взросления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Маугли показан беспомощным человеческим ребёнком: он оказывается среди волков и других животных, где всё устроено иначе. Ему нужно научиться жить по чужим правилам и замечать опасность.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Маугли понимает законы стаи, выбирает, как действовать, и учится отвечать за свои решения. История особенно близка подросткам: герой ищет своё место и взрослеет через трудности.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9037"/>
            <a:ext cx="4151400" cy="2289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подборка ключевых книг и стихов — с указанием годов и главной особенностью каждой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работают на общую цель: показать характер человека, выбор и ответственность — от детских историй до больших приключенческих романов.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Киплинга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предоставленного описания произведений.
</a:t>
            </a:r>
            <a:endParaRPr lang="en-US" sz="12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год — Нобелевская премия по литературе для Киплинга; в решении подчёркивались сила повествования, оригинальность воображения и яркость произведений.
</a:t>
            </a:r>
            <a:endParaRPr lang="en-US" sz="1528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его творчество было отмечено Нобелевской премией по литературе, что закрепило за Киплингом статус одного из главных авторов своего времени.
</a:t>
            </a:r>
            <a:endParaRPr lang="en-US" sz="1577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 (Нобелевская премия по литературе, 1907).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ценности формируют характер у Киплинга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труд → характер → испытания → уважение к верности слову и долгу (особенно заметно в «Если…», историях о Маугли и романе «Ким»).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«Если…» построено как обращение отца к сыну: вместе с героями мы учимся сохранять спокойствие, когда вокруг спорят, критикуют или требуют немедленных ответов.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«Если…»: урок самообладания
</a:t>
            </a:r>
            <a:endParaRPr lang="en-US" sz="2426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урок — стойкость в неудаче: удача может уйти, обстоятельства могут быть несправедливыми, но внутреннее равновесие помогает не сдаваться и действовать разумно.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мысль поддерживает взросление: скромность в успехе и выдержка в трудностях помогают человеку оставаться собой — и именно поэтому стихотворение стало символом внутренней силы.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ценятся терпение и честность: важно не поддаваться на провокации, говорить правду, держать слово и не менять решения из‑за чужого давления.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часто связывает тему характера с конкретными ситуациями: герой растёт, потому что принимает решения и отвечает за последствия, а не потому что «всё сложилось само».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на первом плане — человек в сложных обстоятельствах. Остальные темы работают как «среда», где проверяются дисциплина, верность и способность учиться.
</a:t>
            </a:r>
            <a:endParaRPr lang="en-US" sz="1439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сюжетам и мотивам из ключевых произведений Киплинга (качественная оценка, без статистических подсчётов).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творчестве Киплинга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Киплинга Индия — это яркий и разнообразный мир: рядом живут города и дороги, базары и джунгли. Он показывает людей разных культур, поэтому в текстах постоянно ощущается движение и смешение традиций.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произведениях Киплинга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особенно «оживают» благодаря множеству деталей: звуки, запахи, краски и привычки воспринимаются как часть сюжета. При этом современные читатели обсуждают, как в книгах отражена эпоха Британской империи.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160" y="1068000"/>
            <a:ext cx="309297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вехи, которые помогают понять, как жизненный опыт писателя связан с темами его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между Индией и Англией и долгий опыт наблюдений за жизнью региона проявляются в темах путешествий, природы и взросления героев.
</a:t>
            </a:r>
            <a:endParaRPr lang="en-US" sz="1558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Р. Киплинга
</a:t>
            </a:r>
            <a:endParaRPr lang="en-US" sz="2256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биографические даты по общедоступным справочным материалам о Р. Киплинге.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наследия Киплинга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отмечают яркий язык, запоминающихся героев и увлекательные истории. Сюжет часто держит внимание, а характеры ясно показывают, как человек отвечает за свои поступки.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что ценят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нередко обсуждают в связи с эпохой Британской империи: какие смыслы и взгляды передаются через описания людей и «чужих» культур.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контекст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 обычно соединяет два подхода: оценку художественной силы текста и внимательный взгляд на исторические обстоятельства, в которых он создавался.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современно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спрашивать, как автор строит образ мира и почему герой принимает те или иные решения. Так спорные вопросы превращаются в разговор о смыслах произведения.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обсуждать на уроке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изучать Киплинга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биографии и эпохи — к сюжету, затем к темам, языку и выводам о современном значении.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в культуре и школьном чтении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и пересказы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Киплинга часто выходят за пределы книги: «Книга джунглей» многократно экранизировалась, а сюжеты узнаются даже теми, кто читал пересказ или видел постановку.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Цитируемые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«Если…» нередко цитируют как стихотворение о взрослении и характере. Его легко использовать на уроках, потому что советы сформулированы прямо и запоминаются с первого прочтения.
</a:t>
            </a:r>
            <a:endParaRPr lang="en-US" sz="1364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узнаваемость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Киплинга входят в детскую литературу и театральные постановки, где герои становятся примерами поведения. Так произведения продолжают жить в новых формах общения со школьниками.
</a:t>
            </a:r>
            <a:endParaRPr lang="en-US" sz="130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школьном курсе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Киплинг рассматривается как пример приключенческой литературы с нравственными выводами: герои проходят испытания и учатся выбору, а читатель обсуждает последствия поступков.
</a:t>
            </a:r>
            <a:endParaRPr lang="en-US" sz="12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чаще всего запоминаются не только приключения, но и «мораль действий»: герои растут через дисциплину, честность и верность долгу.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динамичного сюжета и ясного нравственного смысла объясняет устойчивую популярность. Когда приключение связано с ценностями, история становится универсальной.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мотивам и реакциям читателей из школьной и общекультурной практики (качественная оценка, без точной статистики).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Киплинг остаётся известным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Р. Киплинга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Киплинг соединял приключенческий сюжет, поэзию и размышления о характере человека. Его книги остаются узнаваемыми во всём мире и помогают понять смелость, верность, труд, выбор и взросление.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2026-05-15T07:07:00Z</dcterms:created>
  <dcterms:modified xsi:type="dcterms:W3CDTF">2026-05-15T07:07:00Z</dcterms:modified>
</cp:coreProperties>
</file>