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государство и церковь в XI–XV вв.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вера, власть и повседневность определяли жизнь средневекового человека.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говорит эта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эпоха, когда христианские нормы задавали повседневную жизнь, а духовная и светская власть одновременно сотрудничали и спорили за влияние.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Христианское общество как основа эпохи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 веры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объединяло европейские земли общими обрядами, церковным календарём и латинской письменной культурой. Через них люди ощущали себя частью единого мира, несмотря на политическую раздробленность.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на протяжении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Крещение, венчание и погребение совершались по церковным правилам. Эти обряды отмечали главные переходы жизни и связывали личную судьбу человека с религиозным порядком.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ритм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Посты, праздники и исповедь задавали ритм года. Они регулировали не только религиозную практику, но и питание, труд, общение и семейные привычки.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средневекового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веру человек понимал мир, болезнь, смерть и надежду на спасение. Поэтому религия была не только убеждением, но и основой повседневного поведения.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 институт средневековой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запреты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определяла границу между грехом и нормой, влияя на частную жизнь и общественное поведение. Её авторитет опирался на учение, традицию и страх перед духовным наказанием.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Приходская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Приходские священники сопровождали людей в родных общинах, принимали исповедь, совершали обряды и поддерживали связь между верующими и высшей церковной властью.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власть и 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управляли крупными церковными округами, а монастыри владели землями, хозяйством и книгами. Так церковь становилась заметной силой не только духовной, но и материальной.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сохраняла память о прошлом через книги, летописи, литургию и почитание святых. Именно она во многом формировала культурную преемственность эпохи.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личная жизнь 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страх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мире, где болезнь и смерть были обычной частью жизни, вера давала человеку объяснение страданию и надежду на спасение после земного пути.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Таинства и спасение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вводило человека в христианскую общину, исповедь помогала очищать совесть, а причастие подтверждало связь с церковью и её духовной защитой.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под защитой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воспринимался не только как семейный союз, но и как религиозно признанное обязательство. Он закреплял социальный порядок и требовал соблюдения церковных правил.
</a:t>
            </a:r>
            <a:endParaRPr lang="en-US" sz="1203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 умерших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Молитвы за умерших поддерживали память о предках и показывали, что семья продолжает духовную связь с церковью даже после смерти близких.
</a:t>
            </a:r>
            <a:endParaRPr lang="en-US" sz="1388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благотворительность и знания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кафедральные школы учили чтению, письму и основам богословия. Для немногих грамотных людей именно церковь открывала доступ к знаниям.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книг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 книг в скрипториях сохраняло богослужебные тексты, труды отцов церкви и историческую память. Без этой работы значительная часть знаний была бы утрачена.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нуждающимся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раздавали милостыню, принимали бедных и путников, а также поддерживали больных. Благотворительность считалась частью христианского долга и общественной ответственности.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выступала посредником между образованием, духовной жизнью и социальной поддержкой. Поэтому она была важна не только для веры, но и для выживания общины.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контроль и моральные нормы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831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Проповедь и наставление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Проповеди напоминали верующим о грехе, долге и наказании. Через них церковь формировала представление о том, как следует жить, работать и относиться к ближним.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831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и покаяние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делала нравственный контроль личным и регулярным. Человек должен был открыто признавать проступки, а затем проходить покаяние и исправление.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175" y="3603701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осуждала клятвопреступление, ростовщичество и нарушение постов, потому что видела в них угрозу не только душе, но и общественному порядку.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67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община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контроль попадали брак, семейные отношения и поведение в общине. Религиозная норма определяла, что считалось достойным, а что — постыдным.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567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церковь влияла даже на трудовую этику: ожидалось, что человек будет честен, умерен и послушен установленным правилам.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церковь присутствовала в повседневности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Рождение, брак и смерть сопровождались церковными обрядами. Они делали важнейшие моменты жизни общественно признанными и духовно значимыми.
</a:t>
            </a:r>
            <a:endParaRPr lang="en-US" sz="1155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года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посты организовывали календарь, задавали чередование труда и отдыха и напоминали, что время человека подчинено церковному порядку.
</a:t>
            </a:r>
            <a:endParaRPr lang="en-US" sz="1132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наказание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суд разбирал брачные споры, клятвенные нарушения и дела о вере. Это показывало, что церковь обладала собственной властью и законами.
</a:t>
            </a:r>
            <a:endParaRPr lang="en-US" sz="1195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нуждающихся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Милостыня, приюты и помощь бедным делали церковь участником социальной жизни. Она не стояла в стороне от общества, а постоянно вмешивалась в него.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50" y="1046035"/>
            <a:ext cx="246600" cy="197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050" y="1027075"/>
            <a:ext cx="2352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9050" y="3068825"/>
            <a:ext cx="2058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8850" y="3025325"/>
            <a:ext cx="2352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церковной юрисдикции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нормы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суды рассматривали дела, связанные с верой, браком и нарушением клятв. Они защищали не только мораль, но и собственные права духовенства.
</a:t>
            </a:r>
            <a:endParaRPr lang="en-US" sz="1254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и семья
</a:t>
            </a:r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брака и семейных конфликтов часто попадали в церковную юрисдикцию, потому что союз супругов считался не только личным, но и религиозным делом.
</a:t>
            </a:r>
            <a:endParaRPr lang="en-US" sz="1243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ортодоксия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об ереси и церковных канонах показывали, что церковь стремилась контролировать учение и поведение верующих, не допуская отклонений от принятой традиции.
</a:t>
            </a:r>
            <a:endParaRPr lang="en-US" sz="1228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церковь владела землёй и доходами, её суды особенно активно соперничали со светской властью за влияние на людей и ресурсы.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веков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охватывает период, в котором союз и соперничество светской и духовной власти заметно изменились.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этот срок отношения между властью и церковью прошли путь от тесного союза к заметному усилению контроля правителей.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рамки темы XI–XV вв.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300393"/>
            <a:ext cx="4022400" cy="15912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правители обеспечивали церковь и что получали взамен: землю, налоговые льготы, судебный иммунитет и административную поддержку.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поддержка превращала церковь в крупного землевладельца и одновременно в важный инструмент управления обществом.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средневековой церковной собственности и привилегиях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Дарения и привилегии церкви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союз власти и 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логике взаимных обязательств между правителями и церковью в XI–XV вв.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1077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покаяние Генриха IV в Каноссе стало символом превосходства духовного наказания над светской властью.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 инвеституре определял, кто назначает епископов и контролирует церковные ресурсы, а значит — влияет на управление людьми и землями.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конфликта папы Григория VII и императора Генриха IV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Каносса и столкновение двух властей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Григорий VII настаивал, что духовная власть не должна зависеть от императора. Его позиция усилила представление о самостоятельности церкви и её праве судить правителей.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императора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IV, опираясь на имперскую традицию, хотел сохранить влияние на назначение епископов. Для него это было не обрядом, а способом удержать контроль над землями и людьми.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духовного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Каносса показала, что отлучение могло быть сильнее военной силы: публичное покаяние унизило правителя и на время изменило баланс между папством и империей.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1054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символической границей между западным и восточным христианством.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церкви в этот год закрепило различия между Римом и Константинополем и превратило богословский спор в устойчивый политический и культурный раскол.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Великого раскола христианской церкви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церковного обновления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Упорядочивание духовенства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церковь стремилась упорядочить собственную жизнь: усиливались требования к дисциплине духовенства, соблюдению обетов и более строгому контролю над приходской практикой.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симонией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реформаторы выступили против симонии — продажи церковных должностей. Эта проблема подрывала доверие к духовной власти и связывала церковь с коррупцией.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чистоты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приобрела идея нравственной чистоты: от священнослужителей ожидали бедности, личной сдержанности и более близкого следования евангельскому идеалу.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церковь усилила внутреннюю дисциплину, но одновременно обострила отношения с мирянами и правителями, которые не хотели терять влияние на церковную жизнь.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вера становилась средством борьбы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еретиками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альбигойцев в Южной Франции был организован крестовый поход. Он показал, что борьба с ересью могла принимать форму вооружённого конфликта и менять политическую карту региона.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папского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XIII веке папство достигло особой силы: оно претендовало на право вмешиваться в дела монархов и выступало арбитром христианского мира.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монархов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стремились поставить церковь на службу государству, ограничивая её самостоятельность и подчиняя духовные структуры национальным интересам и налоговой политике.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как 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это делало веру не только делом спасения, но и инструментом власти: через неё оправдывали походы, наказания и политическое подчинение.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церковь между союзом и автономией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90475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укрепило княжескую власть, связало её с христианской традицией и включило страну в широкий культурный мир средневековой Европы.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90475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и монастыри поддерживали порядок, развивали письменность, хранили книги и помогали князьям управлять через религиозный авторитет и письменную практику.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90475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 веке, на фоне ослабления Византии, усилились споры об автокефалии и унии, отражавшие стремление к большей политической и церковной самостоятельности.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баланса между церковью и государством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роль церкви и государства в начале и конце периода, чтобы показать, как изменился баланс влияния на общество и власть.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четыре века церковь не исчезла из политики, но государство стало организованнее и всё чаще использовало религию как опору собственной власти.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политической и церковной истории XI–XV вв.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стал сильнее к концу эпохи?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 веку церковь оставалась влиятельной, но всё чаще действовала в поле, где правила задавало усиливающееся государство. Главный итог эпохи — рост власти правителя при сохранении религиозной легитимации.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2026-07-26T01:17:17Z</dcterms:created>
  <dcterms:modified xsi:type="dcterms:W3CDTF">2026-07-26T01:17:17Z</dcterms:modified>
</cp:coreProperties>
</file>