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обмен веществ и энергии в клетке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превращает питательные вещества в энергию и строительные материалы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немецкие учёные выделили обмен веществ как основу жизненных процессов. Сегодня метаболизм связывают с ростом и здоровьем организма, а его нарушения — с серьёзными заболеваниями.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обмен веществ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включает все химические реакции, поддерживающие жизнь клетки, преобразуя вещества и энергию.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сложные молекулы, высвобождая энергию, необходимую для жизненных процессов.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строит новые сложные молекулы, используя энергию для роста и восстановления тканей.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метаболизм?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граница и 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регулирует, какие вещества входят и выходят из клетки, поддерживая её внутреннюю среду стабильной и защищая от вредных веществ.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центры выработки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органоидах происходит превращение питательных веществ в АТФ — основной источник энергии для клеточных функций и процессов.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ядро — транспорт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транспортирует питательные вещества, а ядро контролирует обмен веществ через регуляцию ферментных реакций и деления клетки.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 и их роль в обмене веществ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7094" y="14435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75" y="1450130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энергетический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расщепляет глюкозу, чтобы получить энергию, необходимую для жизнедеятельности и работы всех органов.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энергетическая валюта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АТФ запасают и транспортируют энергию для процессов движения, роста и синтеза веществ.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 в клеточных процессах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расходуется на деление клетки, синтез белков и активный транспорт веществ через мембрану.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 использование энергии в клетке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обмен веществ в клетке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их функции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расщепление для энергии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процесс разрушения сложных органических веществ на более простые, высвобождая энергию, которая используется клеткой для жизнедеятельности.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происходит распад глюкозы и других веществ с образованием воды и углекислого газа, поддерживая энергетический баланс клетки.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выработка АТФ при полном расщеплении глюкозы составляет до 38 молекул, что обеспечивает необходимый энергетический запас.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эффективность электронно-транспортной цепи ключевая для энергии клетки, обеспечивая подавляющую часть АТФ.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энергии при распаде глюкозы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процессы синтеза сложных молекул из простых с использованием энергии, поддерживающей рост и восстановление клеток.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строительство и рост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и нуклеиновых кислот обеспечивает клеточные структуры и передачу наследственной информации.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Энергозависимый анаболизм способствует обновлению тканей и поддержанию функций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гомеостаза благодаря постоянному строительству и регенерации компонентов клетки.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катаболизма и анаболизма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и взаимосвязь процессов в клеточном метаболизме.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противоположные функции, эти процессы тесно взаимосвязаны и поддерживают жизнеспособность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работы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митохондрии не функционируют должным образом, клетки испытывают энергодефицит. Это приводит к ухудшению работы органов и развитию различных заболеваний, связанных с нарушением обмена веществ.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энергоснабжающие центры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клетки энергией, синтезируя молекулы АТФ, необходимые для жизнедеятельности. В них сосредоточены ферменты дыхательной цепи, превращающие питательные вещества в энергию.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энергетическом обмене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улавливают солнечный свет, который запускает химические реакции в растительной клетке.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глюкозы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энергии света углекислый газ и вода превращаются в глюкозу — основной источник энергии для растения.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освобождается кислород, который важен для дыхания живых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энергетический обмен у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требует кислорода и обеспечивает максимальный выход энергии в виде АТФ. Этот процесс поддерживает жизнедеятельность большинства клеток при наличии кислорода.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происходит в отсутствии кислорода и вырабатывает значительно меньше энергии. Для клеток это запасной способ получения энергии в условиях недостатка кислорода.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брожение: два пути получения энергии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существенную разницу в эффективности получения энергии клеткой при разных процессах обмена веществ.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кислорода критично для максимальной выработки энергии в клетке, что отражается в большом количестве синтезируемого АТФ.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биохимии,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выхода АТФ: дыхание и брожение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снижают энергию активации химических реакций, ускоряя обмен веществ до необходимых для жизни скоростей.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имеет специфичную форму и действует только на определённые молекулы, обеспечивая точность и эффективность биохимических процессов.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ферментов жизненно важные реакции проходили бы слишком медленно, чтобы поддерживать нормальную работу клетки и организма в целом.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ускорители обмена веществ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у животных и растений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преимущественно с помощью аэробного дыхания, которое требует кислорода и обеспечивает эффективное производство АТФ.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ночью происходит только клеточное дыхание, а днём одновременно фотосинтез и дыхание. При отсутствии света растения используют запасённые соединения для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характеристики катаболизма и анаболизма, подчеркивая их взаимодополняющую роль в обмене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 — противоположные, но взаимозависимые процессы, обеспечивающие жизнедеятельность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процессов синтеза и распада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спортом мышцы восстанавливаются и растут благодаря анаболическим процессам, требующим энергии и материалов для построения тканей.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катаболический процесс, в ходе которого сложные вещества пищи расщепляются на простые, доступные для усвоения и энергетического обмена.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заживлении ран активируется синтез новых клеток и белков, что способствует восстановлению тканей и поддержанию здоровья кожи.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помогает организму адаптироваться к нагрузкам и стрессам, регулируя баланс энергии и строение клеток для оптимальной работы.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обмена веществ в повседневной жизни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обмена веществ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могут привести к серьёзным заболеваниям, таким как сахарный диабет, ожирение и анемия, влияя на качество жизни и здоровье.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нормального обмена веществ необходимы правильное питание и физическая активность — они способствуют энергетическому балансу и предотвращают патологии.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основа жизни и здоровья клетки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энергию и материалы для жизненно важных функций клетки. Понимание этих процессов помогает формировать здоровые привычки и поддерживать здоровье всего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2026-05-09T06:28:56Z</dcterms:created>
  <dcterms:modified xsi:type="dcterms:W3CDTF">2026-05-09T06:28:56Z</dcterms:modified>
</cp:coreProperties>
</file>