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Отсталость, голод, болезни: глобальная географическая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кризис развития сильнее всего бьет по беднейшим регионам мира.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социально-экономическая отсталость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только низкие доходы, но и слабая инфраструктура, дефицит медицины, ограниченный доступ к образованию и воде. Голод и болезни здесь одновременно следствие и причина дальнейшего отставания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неравномерного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территории Азии, Африки и Латинской Америки были встроены в мировое хозяйство как поставщики сырья и сельхозпродукции, что закрепило зависимость и слабую диверсификацию экономики.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стала устойчивой: одни страны накопили капитал и инфраструктуру, а другие дольше остаются уязвимыми к бедности, голоду и эпидемическим рискам.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политическая нестабильность, долговые кризисы и медленная индустриализация усилили разрыв между центром и периферией мировой экономики, особенно в недавно независимых государствах.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недоедающие люди в мире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региональное распределение продовольственного кризиса: он неравномерен и сильнее всего концентрируется там, где ниже доходы и слабее устойчивость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Африку к югу от Сахары и Южную Азию; именно там хронический голод имеет наиболее массовый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SOFI 2023; схема распределения для учебной визуализации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развития разных групп стран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уровень дохода связан с продолжительностью жизни, питанием, водой и грамотностью.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доход страны или региона, тем хуже одновременно здоровье, питание и доступ к воде, что усиливает социальное неравенство.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WHO, UNICEF; сводная учебная таблица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Недоедание и его последствия для детей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1000 дней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организм особенно чувствителен к дефициту белка, железа, йода и витаминов. Недостаток питания в раннем возрасте влияет на рост, иммунитет и способность учиться позже.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недоедание часто приводит к задержке физического роста, истощению и анемии. Такие состояния не только ухудшают самочувствие ребенка, но и повышают риск ранней смертности.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голода не исчезают быстро: ухудшается концентрация внимания, снижается успеваемость и ослабляется здоровье во взрослой жизни. Поэтому борьба с недоеданием — это инвестиция в будущее общества.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голод влияет на здоровье населения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калорий и микронутриентов ослабляет организм задолго до появления тяжелых симптомов, поэтому болезни развиваются быстрее и протекают тяжелее.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связан с хроническим дефицитом питания: он одновременно усиливает анемию, инфекции и детскую задержку роста.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UNICEF, FAO; учебная оценка относительного риска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инфекции быстрее распространяются в бедных регионах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чистой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безопасная вода недоступна, людям приходится использовать загрязненные источники. Это резко повышает риск кишечных инфекций, паразитарных заболеваний и осложнений у детей.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Скученное жилье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проживание нескольких семей в тесных помещениях ускоряет передачу респираторных инфекций. Особенно быстро болезни распространяются там, где нет вентиляции и регулярной уборки.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туалетов и систем очистки приводит к загрязнению окружающей среды. В таких условиях возбудители заболеваний дольше сохраняются и легче попадают в дома и школы.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врачей мало, люди поздно получают помощь и реже проходят профилактику. Это увеличивает смертность от инфекций, которые в более обеспеченных районах лечатся значительно легче.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охват вакцинацией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прививок население остается уязвимым к предотвратимым болезням. Для детей и беременных женщин это особенно опасно, поскольку осложнения развиваются быстрее и тяжелее.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 бедности, голода и 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социальные и медицинские проблемы взаимно усиливают друг друга в сельских районах развивающихся стран.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доступе к воде и санитарии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чистой воде снижает риск диареи, паразитарных инфекций и обезвоживания. Там, где воду приходится носить издалека, семья теряет время и силы, необходимые для учебы и работы.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Канализация и 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туалетов и очистки сточных вод загрязняет колодцы, ручьи и почву. Это делает инфекции не единичной проблемой, а постоянной угрозой для всего поселения.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женщин и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чаще отвечают за воду, стирку и уход за младшими. Поэтому водный дефицит усиливает не только болезни, но и бытовое неравенство внутри семьи.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детской смертностью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санитария слаба, даже обычные кишечные инфекции быстрее приводят к тяжелым последствиям. Для маленьких детей и ослабленных людей такая среда особенно опасна.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как фактор снижения смертности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там, где больницы далеко, а лекарства поступают нерегулярно: именно базовая помощь спасает больше всего жизней.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вакцинации связан с меньшей детской смертностью и более долгой жизнью; профилактика дает эффект быстрее, чем лечение запущенных случаев.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визуализация по данным ВОЗ и ЮНИСЕФ; обобщение за 2010–2023 гг.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244 млн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и подростков во всём мире не охвачены образованием.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школы лишает семьи знаний о здоровье, гигиене и питании, а также снижает будущие доходы и шансы выйти из бедности.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Statistics, Global Education Monitoring estimates, последние доступные оценки.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стран, где голод и болезни связаны с кризисами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страны, где продовольственный и медицинский кризис усиливается войной, бедностью или климатическими потрясениями.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кризис питается сразу несколькими факторами: конфликтами, природными рисками, слабой экономикой и нехваткой базовых услуг.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OCHA, WFP, UNICEF; страновые гуманитарные обзоры 2023–2024 гг.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которая срывает сезон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дождей не хватает, поля не дают урожая, а семьи быстро расходуют запасы зерна. В районах без орошения один неудачный сезон сразу превращается в угрозу голода и вынужденной миграции.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Наводнение, которое разрушает опору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 смывают посевы, дороги и колодцы, из-за чего деревни остаются без воды и доступа к рынкам. После паводка растут цены на продукты и увеличивается риск инфекций.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условия: когда природа усиливает кризис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помогают разорвать кризис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действуют одновременно на питание, здоровье и доход семьи, а не решают только одну проблему.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помощи работает лучше разрозненных программ: устойчивость растет, когда экстренные меры переходят в развитие местной экономики.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экспертная оценка по материалам ВПП, ЮНИСЕФ, ВОЗ и Всемирного банка.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международная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логике гуманитарных программ ООН и партнерских организаций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проблемы с Целями устойчивого развития ООН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0550" y="1171041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1: нищета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снижения бедности семьи не могут стабильно покупать еду, оплачивать лечение и удерживать детей в школе. Поэтому борьба с нищетой становится основой для всех остальных целей развития.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3960550" y="1939127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2: голод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зависит не только от урожая, но и от транспорта, цен, воды и доходов. Там, где эти условия нестабильны, даже достаточное производство не гарантирует доступ к питанию.
</a:t>
            </a:r>
            <a:endParaRPr lang="en-US" sz="1251" dirty="0"/>
          </a:p>
        </p:txBody>
      </p:sp>
      <p:sp>
        <p:nvSpPr>
          <p:cNvPr id="13" name="Text 4"/>
          <p:cNvSpPr txBox="1"/>
          <p:nvPr/>
        </p:nvSpPr>
        <p:spPr>
          <a:xfrm>
            <a:off x="3960550" y="2707212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3: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медицина уменьшает смертность, особенно среди детей и беременных женщин. Профилактика, вакцинация и первичная помощь дают быстрый эффект, если рядом есть вода, питание и транспорт.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3960550" y="3475298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4: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расширяет возможности выбора профессии, повышает грамотность в вопросах здоровья и помогает семье планировать будущее. Для девочек образование особенно важно, потому что оно снижает риски ранних браков и бедности.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3960550" y="4243383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6: вода и 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туалеты напрямую влияют на заболеваемость и детскую смертность. Улучшение санитарии дает заметный результат даже в бедных районах, потому что уменьшает число инфекций и потерь времени на поиск воды.
</a:t>
            </a:r>
            <a:endParaRPr lang="en-US" sz="11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кризис сохраняется во многих странах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разрушают дороги, больницы и рынки, вынуждают людей покидать дома и мешают доставке еды и лекарств. В таких условиях помощь часто не доходит до самых уязвимых семей.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бюджета уходит на обслуживание долга, а не на школы, больницы и водопровод. Из-за этого даже при желании у государства остается слишком мало ресурсов для развития.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государственные службы плохо работают, программы здравоохранения, образования и социальной поддержки не охватывают нуждающихся. Отсутствие управления делает кризис длительным и трудно преодолимым.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продукты и лекарства ввозятся из-за рубежа, страна становится уязвимой к росту цен, перебоям поставок и валютным кризисам. Любой шок сразу отражается на питании и здоровье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статистикой — конкретные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завтрака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бедной деревне мать делит последнюю крупу между детьми и откладывает свой обед на потом. Если один ребенок заболевает, семье приходится выбирать между дорогой в клинику и покупкой еды на завтра.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 колодцем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появился чистый источник воды и стали раздавать школьные обеды, дети стали чаще посещать уроки, а родители — реже пропускать работу из-за болезней. Небольшие изменения в инфраструктуре быстро меняют повседневную жизнь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решение для разрыва замкнутого круга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Отсталость, голод и болезни исчезают не по отдельности, а вместе. Устойчивый прогресс возможен только тогда, когда развиваются экономика, социальная сфера, инфраструктура и сельское хозяйство одновременно.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2026-06-02T23:09:27Z</dcterms:created>
  <dcterms:modified xsi:type="dcterms:W3CDTF">2026-06-02T23:09:27Z</dcterms:modified>
</cp:coreProperties>
</file>