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прямой линии: основа построений, измерений и доказательств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помогает строить, измерять и доказывать свойства фигур.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прямую линию связаны углы, параллельные прямые, координаты и построения. Она помогает точно описывать положение объектов, читать чертежи и строить доказательства без лишних слов.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прямая линия — ключ к геометрии 9 класса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делает прямую точной основой построений: по двум точкам можно однозначно восстановить линию и использовать её в доказательствах.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евклидовой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проходит только одна прямая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прямой и точек на чертеже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обычно обозначают заглавными латинскими буквами: A, B, C, D. Такое обозначение удобно, потому что сразу видно, о каких местах на рисунке идёт речь.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называют по двум точкам, которые на ней лежат: AB или BA. Это показывает, что важны обе точки, а не порядок их записи.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прямую проводят тонкой линией со стрелками на концах. Стрелки напоминают, что линия не заканчивается внутри чертежа и продолжается дальше.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помогают читать построение без догадок: легко понять, где находятся точки, какая линия изображена и как связаны между собой элементы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 и отрезок: основные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базовых геометрических объектов помогает не путать их в построениях и измерениях.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объекта определяют его вид: только отрезок можно измерить как конечную длину, а прямая и луч используются для направления.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базовых геометрических объектов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описывается линия в геометрической задаче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записи геометрического объекта на 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двух прямых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имеют одну общую точку. В месте пересечения образуются углы, и по их виду можно определять важные свойства фигур и построений.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полностью накладываются друг на друга, это означает, что они изображают одну и ту же линию. На чертеже такое совпадение не всегда сразу заметно.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встречаются даже при бесконечном продолжении. На плоскости они сохраняют одинаковое направление и одинаковое расстояние между собой.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прямым углом 90°. Такое расположение особенно важно в черчении, построении прямоугольников и работе с координатной сеткой.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прямыми и их значения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насколько одна прямая повернута относительно другой. Это помогает сравнивать направления и выбирать нужный способ построения.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сильнее меняется направление; 90° указывает на перпендикулярность, а 0° — на совпадение направлений.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определения углов между прямыми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56" y="2853099"/>
            <a:ext cx="163538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их свойства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 не пересекаются и остаются на одинаковом расстоянии друг от друга. Это свойство удобно при черчении, разметке и построении аккуратных схем.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линии в тетради, края полок и полосы разметки на дороге часто выглядят как параллельные линии. Такие примеры легко заметить в повседневной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особенно важна в строительстве, черчении и координатной геометрии. Она помогает сохранять точность, симметрию и правильное направление элементов на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 прямой угол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так, что образуют прямой угол. Это одно из самых узнаваемых свойств в геометрии и основа многих построений.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на чертеже обычно помечают маленьким квадратом у вершины. Такой знак помогает быстро отличить его от остальных углов на рисунке.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легко увидеть на углу листа бумаги, на пересечении пола и стены, а также на линиях клетчатой бумаги и координатных осях.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используют при построении прямоугольников, разметке чертежей и работе с координатной плоскостью. Без него трудно соблюдать точность и аккуратность построений.
</a:t>
            </a:r>
            <a:endParaRPr lang="en-US" sz="12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 координатной плоскости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прямые легко читать по изменениям координат: это помогает связывать геометрию с графиками и таблицами значений.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и горизонтальная прямые задаются одной постоянной координатой, а наклонная — изменением обеих координат одновременно.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«Геометрия прямой линии»; значения иллюстративные.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линейкой важно совместить один конец с нулём и считать значение у второго конца: именно так получают точный результат.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измерения длины отрезка линейкой в школьной геометрии.
</a:t>
            </a:r>
            <a:endParaRPr lang="en-US" sz="715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отрезка достаточно, чтобы измерить его длину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 перевод между ними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единицы длины и удобные переходы между ними при записи измерений и ответов.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между единицами нужен, чтобы точно измерять отрезки и записывать результат в удобной форме.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длины.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отрезок заданной длины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с линейкой и проверкой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и симметрия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делит отрезок на две одинаковые части, поэтому обе половины имеют равную длину и одинаково удалены от концов.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на одинаковом расстоянии от двух концов, она и есть середина отрезка. Это удобно для построений и измерений.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симметрией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середины помогает понимать симметрию: при отражении половины фигуры могут совпадать, если ось проходит через нужную середину.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в окружающем мире и технике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мосты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балки моста и опоры выглядят особенно убедительно, когда их линии ровные и направленные. Прямая помогает инженерам точно выравнивать детали и проверять, не отклоняется ли конструкция от проекта.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бумаги прямая линия делает рисунок аккуратным и понятным. Линейка помогает провести ровную дорожку, рамку или схему, а подписи к точкам позволяют легко читать чертёж.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улиц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прямые отрезки и линии показывают улицы, кварталы и направления движения. Благодаря им проще сравнивать расстояния, находить пересечения дорог и объяснять путь без 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прямые линии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увидеть, что геометрическая прямая нужна не только в учебнике, но и при чтении схем, планов и чертежей.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прямые линии заметны в учебных и технических объектах, а в природе они встречаются реже и чаще используются в моделях.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для сравнения сфер.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прямыми и отрезками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5337775" y="1232086"/>
            <a:ext cx="32721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концов, а отрезок имеет два конца. Если не различать их, легко ошибиться в записи и неверно понять условие задачи.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5329750" y="2007583"/>
            <a:ext cx="32721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подписывают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нужно ставить и обозначать точно на чертеже. Сдвинутая подпись может изменить смысл построения и запутать проверку результата.
</a:t>
            </a:r>
            <a:endParaRPr lang="en-US" sz="948" dirty="0"/>
          </a:p>
        </p:txBody>
      </p:sp>
      <p:sp>
        <p:nvSpPr>
          <p:cNvPr id="14" name="Text 4"/>
          <p:cNvSpPr txBox="1"/>
          <p:nvPr/>
        </p:nvSpPr>
        <p:spPr>
          <a:xfrm>
            <a:off x="5329750" y="2783081"/>
            <a:ext cx="32721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 отличаются не только внешне, но и свойствами. Полезно всегда сверять чертёж с определением и углом между линиями.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21725" y="3511363"/>
            <a:ext cx="32721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измерении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линейка стоит неровно или ноль не совмещён с началом отрезка, результат будет неверным. Перед ответом стоит ещё раз проверить деления шкалы.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5321725" y="4239633"/>
            <a:ext cx="32721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Рисуют неаккуратно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линии может изменить вид фигуры. Аккуратный чертёж облегчает доказательство, сравнение отрезков и чтение геометрических записей.
</a:t>
            </a:r>
            <a:endParaRPr lang="en-US" sz="8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8086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 и их значения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понятия и увидеть их на чертеже или в жизненной ситуации.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позволяют однозначно читать записи, строить фигуры и объяснять свойства без лишних 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школьной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геометрии прямой линии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помогает строить фигуры, измерять расстояния и описывать положение объектов. Она лежит в основе углов, параллельности, перпендикулярности, координат и симметрии, поэтому нужна и в геометрии, и в 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2026-06-03T09:54:55Z</dcterms:created>
  <dcterms:modified xsi:type="dcterms:W3CDTF">2026-06-03T09:54:55Z</dcterms:modified>
</cp:coreProperties>
</file>