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строительные блоки жизни, их нарушения ведут к болезням.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строения и функций клеток: основа большинства заболеваний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увидел клетки в растительной ткани. Позже, в XIX веке, Шлейден и Шванн доказали, что все живые организмы состоят из клеток — основа нашей биологии и медицины.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клетки и развитие клеточной теории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сосредоточена ДНК, которая хранит инструкции для работы всей клетки. Оно управляет ростом и делением клетки, обеспечивая передачу информации потомкам.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хранилище наследственной информации
</a:t>
            </a:r>
            <a:endParaRPr lang="en-US" sz="1949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преобразуют питательные вещества в энергию, необходимую для жизнедеятельности клетки. Они играют ключевую роль в обменных процессах.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энергетическая станция клетки
</a:t>
            </a:r>
            <a:endParaRPr lang="en-US" sz="1859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белки, а аппарат Гольджи модифицирует и направляет их по нужным путям внутри клетки и за её пределы.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и рибосомы — фабрики белка и транспорта
</a:t>
            </a:r>
            <a:endParaRPr lang="en-US" sz="185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 и их функции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мембраны позволяет клетке менять форму, что важно для движения и взаимодействия с окружающей средой.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мембраны нарушают её функции, ведут к потере жизнеспособности клетки и ухудшают работу тканей.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контролирует, какие вещества входят и выходят, обеспечивая баланс и защиту внутреннего содержимого клетки.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клеточной мембраны в здоровье клетки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вырабатывают энергию, необходимую для работы клеток, их дисфункция вызывает мышечные и нервные заболевания.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разлагают и утилизируют ненужные вещества; их поломка ведёт к накоплению токсинов и болезням, как синдром Тея-Сакса.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отвечает за переработку и транспорт белков, нарушение его работы вызывает накопление дефектных молекул.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органелла тесно связана с определёнными патологиями, подчеркивая важность целостности клеточных структур.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Органеллы: функции и связи с болезнями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из-за ошибок при копировании ДНК, влияния ультрафиолета или химических веществ на генетический материал.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генов приводит к синтезу дефектных белков, вызывающих наследственные болезни, например, муковисцидоз и гемофилию.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кодирует белки, которые задают структуру и функции клетки, определяя особенности организма.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и клеточные мутации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дефекты — основная причина нарушений, влияющая почти на половину случаев заболеваний клеток.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воздействия вирусов и токсинов способно значительно снизить заболеваемость клеточными патологиями.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ВОЗ,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клеточных нарушений: статистика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Апоптоз — запрограммированная смерть клетки, поддерживающая здоровье тканей и участие в защите организма от опухолей.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Некроз вызывается сильным повреждением, сопровождается воспалением и гибелью соседних клеток, нарушая работу тканей.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Апоптоз и некроз: механизмы клеточной гибели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клеточного нарушения к болезни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развития клеточной патологии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Фабри — дефицит фермента, вызывающий накопление вредных веществ, проявляется с детского возраста кожными и болевыми симптомами.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— недостаток белков свертывания крови, приводит к тяжелым кровотечениям, требующим постоянного медицинского контроля.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— нарушение обмена аминокислот, без лечения вызывает задержки умственного развития у детей.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заболевания требуют специализированного наблюдения и терапии для снижения осложнений и улучшения качества жизни.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заболевания: примеры и проявления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 развивается из-за мутаций в ДНК, которые вызывают неконтролируемое деление клеток. Эти мутации затрагивают онкогены и гены-супрессоры, нарушая естественные механизмы контроля роста.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Опухолевые клетки способны проникать в другие ткани и распространяться по организму — процесс метастазирования. Это отличает злокачественные новообразования от доброкачественных.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Злокачественные опухоли: результат клеточных мутаций
</a:t>
            </a:r>
            <a:endParaRPr lang="en-US" sz="28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914485"/>
            <a:ext cx="5955300" cy="28988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Нормальная и повреждённая клетка: сравнительный анализ
</a:t>
            </a:r>
            <a:endParaRPr lang="en-US" sz="2734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признаки нормальной и повреждённой клетки — отличие в структуре и функциях.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мембраны и снижение митохондриальной активности нарушают жизнеспособность клетки и её функции.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проникают в клетку и используют её механизмы для размножения, нарушая нормальную деятельность и структуру клетки. Это приводит к ее дисфункции или гибели.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иммунодефицита человека (ВИЧ) разрушает Т-лимфоциты, ослабляя иммунитет и вызывая СПИД, что снижает защитные силы организма.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гриппа поражают дыхательный эпителий, вызывая воспаление и ухудшая дыхательную функцию, что ведёт к общему ухудшению здоровья.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вирусов на строение и функции клеток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50" y="2325000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3740714"/>
            <a:ext cx="419400" cy="335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9150" y="5104049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Повреждающие внешние факторы: токсины, радиация, питание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ионизирующего излучения повреждает молекулы ДНК, что способствует накоплению мутаций и развитию онкологических заболеваний.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Токсины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бактериальные токсины разрушают клеточные мембраны, вызывая гибель клеток и воспаление, как, например, токсин дифтерии.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Несбалансированное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витаминов, например B12, снижает качество деления клеток крови, что отражается на общем состоянии здоровья организма.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Экзема сопровождается нарушением барьерной функции кожи и воспалительными процессами, вызывающими раздражение и зуд.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 вызывают массовую гибель эпителиальных клеток, замедляют регенерацию и повышают риск заражения инфекциями.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псориазе кератиноциты делятся слишком быстро, что приводит к утолщению эпидермиса и характерному шелушению кожи.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изменения при кожных заболеваниях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эритроцитов приводит к закупорке мелких сосудов, нарушая снабжение органов кислородом и вызывая боль и повреждение тканей.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Серповидно-клеточная анемия: клеточная аномалия и её последствия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Бесконтрольное размножение лейкоцитов ослабляет иммунитет, уменьшая способность организма бороться с инфекциями и угрожая жизни пациента.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Лейкемия: нарушение деления клеток крови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нарушения в заболеваниях крови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чаще встречаются в определённых регионах и этнических группах, что важно учитывать в профилактике.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необходимость ранней диагностики для предотвращения тяжелых последствий данных патологий.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эпидемиологические исследования, 2020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генетических клеточных заболеваний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позволяет детально рассмотреть форму и структуру клеток, выявляя атипичные изменения и отклонения от нормы.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методы выявляют точные мутации в ДНК, позволяя определить предрасположенность к наследственным заболеваниям.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анализы оценивают состав клеточных веществ и активность ферментов, что помогает определить функциональные нарушения.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применение методов обеспечивает более точное и раннее выявление клеточных патологий и эффективное лечение.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нарушений клеточного уровня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заболеваний, вызванных клеточными нарушениями
</a:t>
            </a:r>
            <a:endParaRPr lang="en-US" sz="2456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поступление всех необходимых витаминов и микроэлементов для правильного функционирования клеток.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воздействия токсинов от курения и алкоголя помогает сохранить целостность и здоровье клеток.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 санитарные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организм от вирусных инфекций, которые могут нанести ущерб клеткам и привести к заболеваниям.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медицинское обследование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выявлять клеточные нарушения на начальных стадиях и своевременно принимать меры для лечения.
</a:t>
            </a:r>
            <a:endParaRPr lang="en-US" sz="1544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нормального строения и функций клеток является фундаментом здоровья тканей и органов, предотвращая множество заболеваний и обеспечивая долголетие и качество жизни.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здоровья клеток для общего состояния организма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2026-05-09T06:40:09Z</dcterms:created>
  <dcterms:modified xsi:type="dcterms:W3CDTF">2026-05-09T06:40:09Z</dcterms:modified>
</cp:coreProperties>
</file>