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Дыхание: основа жизни и обмена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процесс обмена газами, необходимый для жизни и энергии.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кислорода в атмосфере более 2,5 млрд лет назад привело к необходимости дыхания для получения энергии. Животные развили разные дыхательные органы в зависимости от среды и условий жизни.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потребности в дыхании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дыхания и его этапы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дыхание — обмен газов между воздухом и кровью через лёгкие. Этот процесс снабжает кровь кислородом и удаляет углекислый газ.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дыхание происходит на уровне клеток, когда кислород поступает к тканям, а углекислый газ выводится из клеток в кровь.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участвует в окислении глюкозы для производства энергии, необходимой для работы клеток и органов.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кислорода для организма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чувствительны к гипоксии клетки мозга, что снижает память, концентрацию и может привести к нарушению сознания.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кислорода вызывает слабость, быструю утомляемость и нарушение функций жизненно важных систем организма.
</a:t>
            </a:r>
            <a:endParaRPr lang="en-US" sz="9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дыхательной системы человека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лёгких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состоят из миллионов альвеол — крошечных воздушных пузырьков, где происходит основной газообмен между воздухом и кровью.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носовой полости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очищает, согревает и увлажняет вдыхаемый воздух, защищая лёгкие от пыли и микробов.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 к альвеолам
</a:t>
            </a:r>
            <a:pPr algn="l" indent="0" marL="0">
              <a:lnSpc>
                <a:spcPct val="100000"/>
              </a:lnSpc>
              <a:buNone/>
            </a:pPr>
            <a:r>
              <a:rPr lang="en-US" sz="45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проходит через глотку, гортань, трахею и бронхи, обеспечивая его транспорт к альвеолам для эффективного обмена кислородом и углекислым газом.
</a:t>
            </a:r>
            <a:endParaRPr lang="en-US" sz="127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воздуха через дыхательные органы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 в дыхательной системе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 начинается с сокращения диафрагмы и межрёберных мышц, что расширяет грудную клетку и втягивает воздух в лёгкие.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Выдох происходит пассивно, когда мышцы расслабляются, грудная клетка сжимается, и воздух выходит из лёгких.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 глубина дыхания регулируются в зависимости от потребности организма в кислороде, например, при нагрузках или отдыхе.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дыхания позволяет поддерживать постоянный уровень кислорода и углекислого газа в крови для нормальной работы организма.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дыхательных движений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частоты дыхания у разных возрастов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дыхания снижается с возрастом, достигая стабильных значений в зрелом возрасте.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частота дыхания у младенцев связана с быстрым обменом веществ и ростом организма.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учебники, 2020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в альвеолах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альвеолах кислород из воздуха переходит в кровь благодаря разности концентраций и тонкой структуре стенок альвеол.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площадь поверхности альвеол взрослого человека достигает 70-100 м², что обеспечивает эффективный обмен газов и насыщение крови кислородом.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объём кислорода переносится с гемоглобином, связываясь с эритроцитами и доставляя кислород к тканям.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транспортируется в крови растворённым, в виде бикарбонатов и связанного с гемоглобином.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обеспечивает быстрый и эффективный обмен газов, поддерживая функции всех органов организма.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крови в транспорте газов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дыхания у животных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Жаберное 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получают кислород из воды через специальные органы — жабры, оснащённые тонкими капиллярами для обмена газами между водой и кровью.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Трахейное 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дышат с помощью сети трахей — мелких трубочек, которые напрямую доставляют воздух к тканям без участия кровеносной системы.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Кожное 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и некоторые беспозвоночные используют поверхность кожи для газообмена, поэтому кожа должна оставаться влажной для эффективного дыхания.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Легочное 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Амфибии, рептилии, птицы и млекопитающие используют лёгкие, где кислород из воздуха переходит в кровь через альвеолы или аналоги.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119814"/>
            <a:ext cx="3848986" cy="197543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сравнения: дыхание человека и животных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особенности дыхательных систем и показатели поглощения кислорода у разных групп животных, отражая их экологические и физиологические адаптации.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дыхательная система более развита, что обеспечивает высокий уровень физической активности и выносливости.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дыхания нервной системой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Дыхательный центр размещён в продолговатом мозге и регулирует автоматическое дыхание, реагируя на уровни углекислого газа и кислорода в крови. Это обеспечивает беспрерывное проведение дыхательных движений.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изменении газового состава крови нервные импульсы изменяют частоту и глубину дыхания. Сигналы поступают к дыхательным мышцам, координируя их работу для эффективного газообмена.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физическая активность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потребности в кислороде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бега или спортивных игр мышцы требуют больше кислорода, что вызывает учащение и усиление дыхания. Это позволяет обеспечить энергетический обмен для интенсивной работы.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дыхательной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нагрузки укрепляют мышцы, участвующие в дыхании, и повышают выносливость организма, улучшая доставку кислорода к тканям и ускоряя восстановление после нагрузок.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лёгких, такие как бронхит, астма и пневмония, часто вызывают ослабление дыхательной функции, затрудняя поступление кислорода в организм и работу дыхательной системы.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Отравления и врождённые аномалии также негативно влияют на дыхательную систему, вызывая симптомы одышки, слабости и ухудшения общего состояния.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дыхания и их причины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грудной клетки и повреждение дыхательных мышц могут привести к снижению объёма вдоха и нарушению нормального газообмена в лёгких.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дыхание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заболевания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Плохое качество воздуха с выхлопными газами и дымом увеличивает риск бронхита и астмы. Токсичные частицы вызывают воспаление лёгких, снижая их пропускную способность и ухудшая дыхание.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для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Пребывание в экологически чистых районах с влажным воздухом улучшает работу дыхательной системы. Такие условия снижают риск лёгочных заболеваний и помогают поддерживать комфортное дыхание.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дыхание через медленные глубокие вдохи способствует лучшему насыщению крови кислородом, улучшая работу мозга и уменьшая стресс.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практики для здоровья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вдохов и выдохов с задержками помогает тренировать дыхательную систему, улучшая её способность адаптироваться к нагрузкам и предотвращая утомление.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 по дыхательной гимнастике и йоге укрепляют дыхательные мышцы, увеличивают ёмкость лёгких и повышают общую выносливость организма.
</a:t>
            </a:r>
            <a:endParaRPr lang="en-US" sz="98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дыхании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совершает около 20 тысяч вдохов в сутки, что обеспечивает постоянное снабжение организма кислородом и удаление углекислого газа, поддерживая жизненные процессы.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способны задерживать дыхание до 90 минут под водой, а некоторые насекомые дышат без лёгких — через трахейные трубки, что показывает разнообразие дыхательных адаптаций.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525312"/>
            <a:ext cx="3889948" cy="32935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3933" y="3683547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курения и избегание загрязнённых мест помогают предотвратить заболевания дыхательных органов. Прогулки на свежем воздухе способствуют нормализации дыхания и улучшению состояния лёгких.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заботиться о дыхательной системе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3933" y="1861836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лёгких влияет на общий тонус и активность человека. Регулярное проветривание помещений и спорт поддерживают чистоту дыхательных путей и повышают сопротивляемость организма.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365" y="262328"/>
            <a:ext cx="4078020" cy="476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200" cy="37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Дыхание: ключ к энергичной и здоровой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работа дыхательной системы обеспечивает поступление кислорода и удаление углекислого газа, что поддерживает все жизненные функции и способствует укреплению здоровья на каждом этапе жизни.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2026-05-08T16:10:07Z</dcterms:created>
  <dcterms:modified xsi:type="dcterms:W3CDTF">2026-05-08T16:10:07Z</dcterms:modified>
</cp:coreProperties>
</file>