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моря вокруг страны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России — от арктического льда до тёплых курортов.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моря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моря России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России помогают понять карту страны, её природу и хозяйство. Они бывают ледяными и тёплыми, глубокими и мелкими, тихими и штормовыми. У каждого — свои берега, животные и правила поведения.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на карте России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край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морская линия тянется вдоль арктических берегов. Здесь моря долго бывают подо льдом, а зима определяет и погоду, и жизнь животных, и работу людей.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моря соединяют страну с Европой. Берега здесь важны для портов, торговли и отдыха, а климат заметно мягче, чем в арктической зоне.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юг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моря известны тёплой водой и курортами. Здесь летом легче купаться, а побережья привлекают туристов, потому что море и солнце создают удобные условия для отдыха.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рубеж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моря выходят к Тихому океану. Это районы сильных ветров, туманов и больших расстояний, где море играет важную роль для природы и транспорта.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 моря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признаки морей и факторы, которые влияют на прибрежные условия.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расположено у северо-запада России, рядом с Мурманском и Новой Землёй. Его воды не замерзают полностью, потому что сюда приходит тёплое течение.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морская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известно богатой рыбой, а ещё здесь много морских птиц. Для северных берегов это важный природный район, где жизнь остаётся активной даже в холодный сезон.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Льды и полыньи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 поверхности могут появляться открытые участки воды. Это кажется необычным, потому что вокруг лежит снег и ледяные поля, а море всё же продолжает двигаться.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важно и для людей: через него проходят пути к портам и рыболовным районам. Поэтому его хорошо знают моряки, рыбаки и жители северных городов.
</a:t>
            </a:r>
            <a:endParaRPr lang="en-US" sz="11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Почти замкнутое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море почти со всех сторон окружено сушей и глубоко врезается в материк. Такая форма делает его особенным: море похоже на большой залив, скрытый среди берегов.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Зимний лёд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поверхность надолго покрывается льдом, поэтому движение воды замедляется. Летом море становится доступнее для наблюдений и небольших морских прогулок вдоль берега.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Морские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тёплое время здесь можно увидеть тюленей и белух. Для этих животных важны спокойные прибрежные воды, где они находят пищу и место для отдыха.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Соловецкие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Белое море входят Соловецкие острова, известные своей историей и природой. Это делает море интересным не только для географии, но и для путешествий.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море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льда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 считают одним из самых ледяных морей России. Его суровый характер помогает понять, почему северные моря так сильно отличаются от южных.
</a:t>
            </a:r>
            <a:endParaRPr lang="en-US" sz="130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льдинах можно встретить белых медведей, а в воде — моржей и тюленей. Для арктических животных это важная среда, где они находят пищу и укрытие.
</a:t>
            </a:r>
            <a:endParaRPr lang="en-US" sz="1301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здесь тепло приходит ненадолго, поэтому навигация и природа зависят от короткого сезона без сплошного льда. Остальное время море остаётся суровым и малодоступным.
</a:t>
            </a:r>
            <a:endParaRPr lang="en-US" sz="1279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 лежит между Новой Землёй и полуостровом Таймыр. Это северное море отличается очень холодной погодой и долгим ледовым сезоном.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Лаптевых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Арктическое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Лаптевых находится восточнее Карского моря, у берегов Якутии. Оно входит в число самых холодных районов Арктики, где морозы ощущаются особенно долго.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Ледяные нагромождения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образуются торосы — нагромождения льда, возникающие при сжатии ледяных полей. Они показывают, как сильно море движется и меняется даже в стужу.
</a:t>
            </a:r>
            <a:endParaRPr lang="en-US" sz="1183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Долгая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 покрытие держится очень долго, а местами море остаётся скованным почти круглый год. Из-за этого судоходство и наблюдения за природой сильно зависят от сезона.
</a:t>
            </a:r>
            <a:endParaRPr lang="en-US" sz="1196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Рождение льда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образуется много морского льда, который затем переносится течениями дальше. Это важная часть арктической природы и один из заметных морских процессов.
</a:t>
            </a:r>
            <a:endParaRPr lang="en-US" sz="12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Суровое море на востоке Арктики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прибрежная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Восточно-Сибирское море лежит между морем Лаптевых и Чукотским морем. Оно мелководное и холодное, поэтому долго сохраняет ледяной покров. Для арктического берега это одно из самых суровых морей.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от 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этого моря малонаселённые и удалены от крупных городов. Поэтому здесь особенно заметны тишина, простор и природная «открытость» северного побережья, где человек встречается редко.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кромки льда можно увидеть моржей и тюленей. Для них важны прибрежные мелководья и участки, где море ненадолго освобождается ото льда и появляется корм.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Чукотское море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северо-восток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Чукотское море лежит у самого северо-востока России, рядом с Аляской. Здесь часто бывают льды и туманы, а вдоль побережья проходят пути миграции китов и морских птиц.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туманы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суровый: море долго остаётся холодным, а навигация зависит от ледовой обстановки. Даже летом погода может быстро меняться, поэтому море требует внимательного наблюдения.
</a:t>
            </a:r>
            <a:endParaRPr lang="en-US" sz="1176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кромки льда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встречаются моржи, тюлени и другие арктические животные. Для них важны участки открытой воды и спокойные прибрежные зоны, где можно отдыхать и кормиться.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узкий пролив Чукотское море связано с водами Тихого океана. Это делает его важной границей между двумя большими морскими районами и помогает понять карту Арктики.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лежит на северо-западе России и связано с важными портами. Берега здесь густо заселены, поэтому море используется не только для судоходства, но и для отдыха.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свойства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океаном Балтика менее солёная и сравнительно мелкая. Из-за этого её воды быстрее реагируют на погоду, а прибрежные зоны особенно чувствительны к изменениям климата.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это море важно как транспортный и хозяйственный путь. Через него проходят грузовые маршруты, а на побережье расположены города, где развиты туризм и портовая деятельность.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год замерзает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лёд появляется не везде и не каждый год. В тёплые периоды побережье остаётся открытым, поэтому Балтийское море удобно наблюдать в разное время года.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ближе к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глубинах кислорода меньше, чем у поверхности. Поэтому основная жизнь сосредоточена выше, а глубоководные участки отличаются совсем иными условиями существования.
</a:t>
            </a:r>
            <a:endParaRPr lang="en-US" sz="1193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верхние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 поверхности хорошо прогревается, поэтому здесь удобно купаться летом. Многие виды морских обитателей держатся ближе к освещённым и богатым кислородом слоям воды.
</a:t>
            </a:r>
            <a:endParaRPr lang="en-US" sz="1187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курорты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играет важную роль для городов и портов. По нему перевозят грузы и пассажиров, а на берегах работают курорты, санатории и морские экскурсионные маршруты.
</a:t>
            </a:r>
            <a:endParaRPr lang="en-US" sz="1301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 находится у юга России и отличается мягким климатом. Здесь дольше сохраняется тёплая погода, поэтому побережье стало одним из главных районов отдыха и туризма.
</a:t>
            </a:r>
            <a:endParaRPr lang="en-US" sz="12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Азовское море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мелкое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Азовское море считается самым мелким морем России. Из-за небольшой глубины солнце быстро прогревает воду, и летом она становится особенно тёплой для отдыха и купания.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промысел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глубина делает море удобным для многих видов рыбы. Поэтому здесь давно развиты рыболовство, прибрежные посёлки и места для семейного отдыха.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штормов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быстро меняется под действием ветра и волн. Штормы поднимают воду, перемешивают её и заметно влияют на береговую линию, поэтому побережье требует осторожности.
</a:t>
            </a:r>
            <a:endParaRPr lang="en-US" sz="1196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летнее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Азовское море особенно привлекает тёплой водой и спокойными мелководными участками. Это делает его одним из самых доступных мест для отдыха на юге России.
</a:t>
            </a:r>
            <a:endParaRPr lang="en-US" sz="12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большое озеро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называют морем, хотя по сути это крупнейшее озеро мира. Оно очень большое, солёное и по виду напоминает настоящее море с островами и широкими берегами.
</a:t>
            </a:r>
            <a:endParaRPr lang="en-US" sz="1176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и штормы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Каспии бывают сильные ветры и штормы, а в отдельных районах встречаются значительные глубины. Это делает его важным и одновременно непростым для судоходства и наблюдений.
</a:t>
            </a:r>
            <a:endParaRPr lang="en-US" sz="1176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Каспия разнообразны: здесь есть песчаные участки, дельты рек и острова. Такие условия важны для рыб, птиц и прибрежных поселений.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Изменчивый уровень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воды в Каспийском море меняется со временем. Поэтому его берега могут заметно изменяться, а природные условия требуют постоянного наблюдения и изучения.
</a:t>
            </a:r>
            <a:endParaRPr lang="en-US" sz="11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северным морям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вдоль Арктики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Баренцева моря до Чукотского тянется северный маршрут, где вода и лёд диктуют правила движения. Летом здесь легче проходить путь, чем в обход через южные моря.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между частями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путь связывает европейскую и азиатскую часть России. Он важен для перевозок, потому что сокращает расстояние и помогает доставлять грузы быстрее, чем длинный южный маршрут.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арктическая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требует точных прогнозов, ледовой разведки и надёжных судов. Именно поэтому арктическая навигация считается сложной, но очень важной для 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жизнь строится цепочками питания: от мельчайших организмов к крупным хищникам. В холодных морях особенно заметны морские млекопитающие и птицы.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морях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 — основа всей цепи, а дальше энергия последовательно передаётся крупным животным. Без него морская экосистема не сможет существовать устойчиво.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школьных атласов и 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нужны людям не только для отдыха. Они обеспечивают перевозки, промысел, работу портов и научные исследования на побережьях разных регионов России.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 жизни человека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море выполняет несколько задач сразу: даёт ресурсы, связывает города и поддерживает хозяйство. Поэтому берега особенно важно использовать аккуратно.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атласы и географические справочники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морям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 берегах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страдают от бытового мусора, который попадает в воду и накапливается в прибрежных зонах. Уборки побережий помогают вернуть место для птиц, рыб и отдыха людей.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пятна опасны для воды, птиц и морских животных. Даже небольшое загрязнение может повредить кормовым участкам и нарушить привычную жизнь побережья.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суда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от судов мешает морским животным ориентироваться и находить пищу. Особенно уязвимы редкие виды, которым нужны спокойные участки для жизни и размножения.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зоны и контроль загрязнений помогают сохранить редкие виды и их среду обитания. Такая защита особенно важна для белух, моржей и других северных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 на море может быстро поднять высокие волны и изменить движение судна. Поэтому капитаны всегда учитывают прогноз и не выходят в опасную погоду без необходимости.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резко снижает видимость, и берег или другие суда могут стать незаметными. В таких условиях особенно важны навигационные огни, радары и внимательное наблюдение.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 море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дрейфующие льдины опасны для кораблей, потому что могут закрывать путь и повреждать корпус. В Арктике такую обстановку проверяют постоянно, даже летом.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навигации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маяки и ледовая обстановка помогают выбирать безопасный маршрут. Без этих данных море остаётся непредсказуемым, особенно там, где погода меняется очень быстро.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безопасного плавания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узнали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моря очень разные: одни холодные и ледяные, другие тёплые и удобные для отдыха. Они дают путь, рыбу и работу, но требуют бережного отношения и знаний.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2026-07-26T21:56:08Z</dcterms:created>
  <dcterms:modified xsi:type="dcterms:W3CDTF">2026-07-26T21:56:08Z</dcterms:modified>
</cp:coreProperties>
</file>