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 русском языке
</a:t>
            </a:r>
            <a:endParaRPr lang="en-US" sz="3368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Слова-двойники: форма одна, а смысл разный.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омонимы в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делают язык живым и выразительным: они встречаются в сказках, загадках, учебных текстах и обычных разговорах. Но без контекста такое слово легко понять неправильно, поэтому важно уметь замечать его значение.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омонимы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— это разные слова, которые совпадают по звучанию и написанию, но называют разные предметы, признаки или действия. Их значения не связаны между собой.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лук — это и овощ, и оружие; ключ — это и металлический предмет, и родник. Внешне слова одинаковы, но смысл становится понятен только из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читать слово в контексте: смотреть на соседние слова, тему текста и ситуацию. Тогда одинаковая форма не будет мешать пониманию.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 у девочки и коса на лугу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девочку с длинной косой и рядом сельскохозяйственный инструмент. Слово звучит одинаково, но обозначает совсем разные вещи. Именно так омонимы помогают увидеть, как один образ приводит к двум смыслам.
</a:t>
            </a:r>
            <a:endParaRPr lang="en-US" sz="1034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 и мир без войны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рисунок может передавать космос, землю и всё, что нас окружает, а другой — спокойную жизнь без ссор и боёв. Слово одно, но значение меняется в зависимости от темы. Контекст сразу подсказывает, о каком мире идёт речь.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в руках и ключ у ручья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изображении ребёнок держит металлический ключ от двери, а на другом рядом с водой виден родник. Одинаковое слово называют разные предметы, поэтому его смысл всегда нужно проверять по предложению и ситуации.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омонимов в знакомых ситуациях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262231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частичные омонимы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что именно совпадает у разных видов омонимов.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омонимы совпадают полностью, а частичные различаются по одному из признаков: звучанию, написанию или форме.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«Омонимы»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омонимов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виды связаны общим признаком — совпадением формы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Омонимия бывает полной и частичной; различие зависит от того, что именно совпадает в слове.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«Омонимы»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Омофоны: слышатся одинаково, пишутся по-разному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Омофоны произносятся одинаково, но пишутся по-разному. На слух их легко перепутать, особенно если слово звучит быстро или в конце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гриб — грипп, луг — лук. Чтобы выбрать верное написание, нужно понимать смысл предложения и не полагаться только на слух.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важны при письме: одна буква меняет слово, а вместе с ним — и значение. Поэтому полезно проверять написание по словарю или правилу.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509675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094" y="2509675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Омографы: пишутся одинаково, читаются по-разному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51012" y="2222318"/>
            <a:ext cx="234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ударение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Омографы выглядят одинаково на письме, но ударение помогает различить их значения. В устной речи это особенно заметно, потому что меняется звучание слова.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31199" y="2222318"/>
            <a:ext cx="234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из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встретились слова замок, мука или подобные им, нужно прочитать предложение целиком. По смыслу легко понять, о чём идёт речь: о предмете, месте или переживании.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Омоформы: совпадают только в некоторых формах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Омоформы совпадают не во всех формах слова, а только в отдельных грамматических случаях. Поэтому при изменении слова их сходство может исчезать.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 — стекло: это может быть материал, а может быть форма глагола стекать. Значение становится ясным только тогда, когда слово читают вместе с соседними словами.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пила — это инструмент, а пила — форма глагола пить. На письме и при чтении важно сразу посмотреть, какая часть речи употреблена в предложении.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Омоформы особенно легко спутать в коротких фразах. Чтобы избежать ошибки, нужно не вырывать слово из предложения и учитывать, как оно связано с другими словами.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контекст меняет значение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подсказывают соседние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слова-подсказки, значение омонима становится понятнее. Например, в выражении про потерянный ключ речь идёт о предмете, а не о роднике.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целиком помогает понять омоним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работает как подсказка: он соединяет слово с темой текста и реальной ситуацией. Поэтому одно и то же слово в разных предложениях может означать совсем разные вещи.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омонимы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слово с соседними словами, определите часть речи и проверьте ударение. Если смысл неясен, обратитесь к словарю.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Контекст, грамматика и словарь вместе помогают быстро распознать нужное значение и избежать ошибок при чтении и письме.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«Омонимы»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омонимом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 материалам урока о распознавании омонимов в тексте.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 речи и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особенно заметны там, где нужен неожиданный смысл или игра слов. Именно поэтому их любят авторы загадок и шуток.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роль неожиданного смысла, тем чаще используются омонимы; в учебных текстах они полезны для тренировки внимательности.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«Омонимы»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с похожей формой рассматривают отдельно: многозначные и омонимы.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«Омонимы»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не смешивать близкие по форме слова с разными по происхождению и смысловой связью.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1916387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900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4867" y="3648244"/>
            <a:ext cx="7875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омонимы встречаются чаще всего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 часто дают удобные примеры омонимов: один и тот же облик слова может обозначать разные вещи. Такие слова легко запоминаются через предложения и сравнение значений.
</a:t>
            </a:r>
            <a:endParaRPr lang="en-US" sz="946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природных явлений и растений омонимы тоже встречаются нередко. Контекст помогает понять, идёт ли речь о живом объекте, явлении природы или другом значении слова.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обозначающие действия, могут совпадать с другими формами или словами. Чтобы не ошибиться, важно смотреть на смысл предложения, ударение и грамматическую форму.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по тематическим группам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можно подбирать почти к любой теме урока русского языка, поэтому омонимы удобно использовать для повторения словаря и развития наблюдательности.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омонимы удобно искать среди слов, которые дети уже хорошо знают: предметы, действия и природные явления.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«Омонимы»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 загадках и играх слов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часто строятся так, чтобы одно слово наводило сразу на два ответа. Сначала слышится привычный смысл, а потом становится ясно, что нужен другой.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загадка становится интересной и немного обманчивой. Такие задания учат внимательно читать текст, замечать подсказки и не торопиться с первым ответом.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омонимами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связаны с тем, что слово читают по слуху, не смотрят на контекст и не проверяют форму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проверять ударение, написание, часть речи и контекст, большинство ошибок исчезает ещё до обращения к словарю.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«Омонимы»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омонимы учат замечать смысл предложения целиком. Это помогает быстрее понимать текст и не останавливаться на знакомом, но неверном значении слова.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знание омонимов защищает от ошибок в выборе формы и написания. Ученик внимательнее проверяет ударение, часть речи и соседние слова.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это помогает отвечать точнее и увереннее. Если слово имеет несколько значений, легче объяснить, почему в данном предложении подходит именно одно из них.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омонимами развивает языковую наблюдательность и расширяет словарный запас. Чем чаще ученик замечает такие слова, тем лучше понимает выразительность русского языка.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знание омонимов помогает в учёбе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делают речь точнее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похожи по форме, но различаются по смыслу, поэтому их нужно понимать через контекст, ударение и грамматику. Это делает чтение внимательнее, а речь — богаче и точнее.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2026-05-22T15:19:17Z</dcterms:created>
  <dcterms:modified xsi:type="dcterms:W3CDTF">2026-05-22T15:19:17Z</dcterms:modified>
</cp:coreProperties>
</file>