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полны жизни — от микробов до гигантских китов, влияющих на глобальный климат.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морях и океанах: разнообразие и значение
</a:t>
            </a:r>
            <a:endParaRPr lang="en-US" sz="261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покрывают свыше 70% Земной поверхности и производят половину кислорода, необходимого для жизни. В них обитают миллионы видов, а их роль в климате и водном круговороте неоценима.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океаны: основа жизни на Земле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Мирового океана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виды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делится на пять частей: Тихий, Атлантический, Индийский, Северный Ледовитый и Южный. Каждая часть имеет свои особенности и масштабы.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 характеристикам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океаны отличаются по площади, глубине и температурным режимам. Например, Тихий самый большой и глубокий, а Северный Ледовитый — самый холодный и мелкий.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и температура воды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солёность морской воды составляет около 35 граммов соли на литр воды. Этот показатель может меняться в зависимости от региона и климатических условий.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варьируется от минус 2 °C в полярных областях до плюс 30 °C в тропиках и зависит от глубины, широты и течений.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зоны от поверхности к глубинам
</a:t>
            </a:r>
            <a:endParaRPr lang="en-US" sz="2862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27625" y="2452174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зона (литораль)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у берегов с переменным уровнем воды и богатым биоразнообразием, где воздействуют приливы и отливы.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2359341" y="2452174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зона (пелагическая)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часть океана с активной жизнью и фотосинтезирующими организмами ближе к поверхности.
</a:t>
            </a:r>
            <a:endParaRPr lang="en-US" sz="842" dirty="0"/>
          </a:p>
        </p:txBody>
      </p:sp>
      <p:sp>
        <p:nvSpPr>
          <p:cNvPr id="14" name="Text 4"/>
          <p:cNvSpPr txBox="1"/>
          <p:nvPr/>
        </p:nvSpPr>
        <p:spPr>
          <a:xfrm>
            <a:off x="3888323" y="2453754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зона (батиальная)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Расположена ниже пелагической, здесь свет начинает исчезать, давление возрастает, разнообразие организмов уменьшается.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5417296" y="2452179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Глубоководная зона (абиссальная)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темнота, холод и высокое давление. Здесь живут специализированные глубоководные существа.
</a:t>
            </a:r>
            <a:endParaRPr lang="en-US" sz="842" dirty="0"/>
          </a:p>
        </p:txBody>
      </p:sp>
      <p:sp>
        <p:nvSpPr>
          <p:cNvPr id="16" name="Text 6"/>
          <p:cNvSpPr txBox="1"/>
          <p:nvPr/>
        </p:nvSpPr>
        <p:spPr>
          <a:xfrm>
            <a:off x="6946273" y="2452179"/>
            <a:ext cx="1427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глубокая зона (хадальная)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глубокие океанические впадины с экстремальными условиями, где обитают уникальные и малоизученные виды.
</a:t>
            </a:r>
            <a:endParaRPr lang="en-US" sz="8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и производство кислорода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— это микроскопические водоросли, которые создают около половины кислорода на планете. Их массовые цветения влияют на качество воды и воздушный баланс.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— основа пищевой цепи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включает мелких животных, например, рачков, которые служат пищей для множества морских обитателей. Их количество напрямую влияет на здоровье экосистем.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невидимые защитники жизни
</a:t>
            </a:r>
            <a:endParaRPr lang="en-US" sz="28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 защитники морской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создают рифы из своих скелетов, обеспечивая дом и защиту для четверти всех морских видов. Рифы смягчают воздействие волн и предотвращают эрозию берегов.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как детские сады океана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используют коралловые рифы для нереста и роста молодняка, благодаря чему сохраняется биоразнообразие и устойчивость морских экосистем.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коралловых рифов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26734"/>
            <a:ext cx="3377400" cy="15943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морских глубин: акулы, кальмары и крабы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показывает ключевые особенности и адаптации трёх групп глубоководных животных.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приспособления отражают адаптацию к разным условиям морской глубины.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Geographic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млекопитающие: жизнь под водой и воздухом
</a:t>
            </a:r>
            <a:endParaRPr lang="en-US" sz="233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Киты, дельфины, моржи и тюлени умеют надолго задерживать дыхание и издают сложные звуки для общения внутри групп.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заботятся о потомстве, обучая выживанию в океане, что способствует поддержанию здоровых популяций.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летающие над морями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Альбатросы обладают огромным размахом крыльев, позволяющим им совершать длительные перелёты над океаном без отдыха.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 питаются рыбой и отходами у берега, умеют ловко плавать и летать через сильные ветры.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Буревестники способны нырять на глубину в поисках добычи, сочетая навыки полёта и подводного охотника.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морских организмов
</a:t>
            </a:r>
            <a:endParaRPr lang="en-US" sz="2766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беспозвоночных отражает высокую диверсификацию групп, таких как моллюски и кораллы, обеспечивающих сложные экосистемы в океанах.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морских видов — беспозвоночные, что подчёркивает их ключевую роль в морских пищевых сетях и биоразнообразии.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служба ООН по морям,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загадки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океанские слои остаются в постоянной темноте и холоде, создавая экстремальные условия для жизни. Многие обитатели используют биолюминесценцию, чтобы привлекать добычу и предупреждать об опасности.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рыбы обладают уникальными адаптациями: необычные формы тела и огромные зубы помогают им охотиться в темноте, а высокая способность выдерживать давление обеспечивает выживание на больших глубинах.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 и экосистемы
</a:t>
            </a:r>
            <a:endParaRPr lang="en-US" sz="2933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пищевых цепей морей составляет фитопланктон, который вырабатывает кислород и служит пищей зоопланктону и мелким рыбам. Этот процесс поддерживает здоровье всех уровней морских экосистем.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цепочки питания, например, из-за чрезмерного вылова рыбы, угрожает устойчивости экосистем. Сбалансированное взаимодействие всех звеньев обеспечивает долгосрочное выживание морских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1945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 стран по объёмам рыболовства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крупнейшие страны по вылову рыбы в 2019 году, обеспечивающие значительную часть мирового производства морепродуктов.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доминирует с огромным отрывом, играя ключевую роль в глобальном рыбном хозяйстве и обеспечении мировой продовольственной безопасности.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 сельскохозяйственная организация ООН (FAO), 2019
</a:t>
            </a:r>
            <a:endParaRPr lang="en-US" sz="7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океанов в климате и погоде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 распределение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аккумулируют солнечную энергию, равномерно распределяя тепло через течения и волны, смягчая климатические колебания на планете и поддерживая жизненно важные экосистемы.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паттерны и океанические 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Течения, такие как Гольфстрим, влияют на погодные условия регионов, обеспечивая мягкие зимы в Европе и формируя осадки, что важно для сельского хозяйства и жизни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в океане: угроза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сброс около 8 миллионов тонн пластика приводит к гибели морских животных. Черепахи путают пластик с пищей, а рыбы и птицы зачастую оказываются запутаны в мусоре.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разливы и химикаты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нефти загрязняют береговые зоны, отравляя морские организмы и разрушая экосистемы. Химикаты из промышленных стоков накапливаются в воде и наносит вред биосфере.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влияние на биоразнообразие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животные страдают от микропластика, который попадает в пищевые цепи. Загрязнение снижает численность видов и ухудшает качество морской среды.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загрязнения морей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и потепление воды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CO₂ в атмосфере усиливает кислотность океана, нарушая кальциево-содержащие структуры кораллов и моллюсков, что угрожает их выживанию.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способствует росту температуры воды, вызывая массовое обесцвечивание кораллов и разрушая коралловые рифы — важные морские экосистемы.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влияют на распределение морских видов, заставляя их мигрировать в более прохладные воды, что нарушает экосистемный баланс.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Нарастающая кислотность и потепление ухудшают условия жизни в океане, снижая продуктивность и устойчивость морских ресурсов.
</a:t>
            </a:r>
            <a:endParaRPr lang="en-US" sz="10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на морскую среду
</a:t>
            </a:r>
            <a:endParaRPr lang="en-US" sz="2971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загрязнения и его последствия для экосистем и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природы: что делается сегодня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морские заповедники, где запрещён вылов и охота, что помогает сохранить редкие виды и поддержать биоразнообразие подводных экосистем.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проекты направлены на очистку океанов от пластика и восстановление кораллов, а также на развитие устойчивых методов рыболовства для защиты ресурсов.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морей напрямую влияет на жизнь Земли. Совместные усилия и осознанное поведение каждого человека помогут сохранить богатство океанов для будущих поколений.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океанов — наша ответственность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2026-05-07T08:25:40Z</dcterms:created>
  <dcterms:modified xsi:type="dcterms:W3CDTF">2026-05-07T08:25:40Z</dcterms:modified>
</cp:coreProperties>
</file>