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Руси: ключевые черты и историческое значение
</a:t>
            </a:r>
            <a:endParaRPr lang="en-US" sz="3973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IX–XIII веков: вера, письменность, храмы и искусство — единая традиция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центры, источники и условия развития культуры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Культуру Древней Руси изучают по летописям, грамотам на бересте, археологии, фрескам, иконам, рукописным книгам и архитектуре. Развитие шло на стыке восточнославянских корней, византийских влияний и контактов со скандинавским миром и степью.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Языческое наследие восточных славян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крещения Руси восточные славяне сохраняли культ природы: почитали силы земли, воды и солнца, связывали с ними благополучие и безопасность семьи.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пантеоне особенно выделялись Перун, Велес и Макошь: их по-разному связывали с войной, скотоводством, плодородием и тем, что воспринималось как «судьба».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связывал песни, игры и обряды — от земледельческого цикла до семейных и погребальных ритуалов. Позднее многое вошло в христианскую культуру в переработанном виде.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и культурный перелом 988 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как духовная и культурная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 укрепило православие как духовную опору государства. Вместе с новой верой усилилась потребность в общих правилах, книгах и образах, которые объединяли людей разных земель.
</a:t>
            </a:r>
            <a:endParaRPr lang="en-US" sz="139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 и способы выражения веры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Византией расширились: пришли кириллическая книжность, церковный обряд и иконографические принципы. Дальше распространились традиции каменного храмостроительства, задавшие высокий уровень архитектурной культуры.
</a:t>
            </a:r>
            <a:endParaRPr lang="en-US" sz="12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традиции к новой культурной системе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как последовательность организационных и культурных изменений в Древней Руси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встречалась реже: основная масса текстов переписывалась на пергамене и украшалась заставками, инициалами и миниатюрами.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стала основой письма и обеспечила устойчивость книжной традиции.
</a:t>
            </a:r>
            <a:endParaRPr lang="en-US" sz="257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истории древнерусской книжности (учебные и научно-популярные обзоры, без привязки к одной публикации).
</a:t>
            </a:r>
            <a:endParaRPr lang="en-US" sz="6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60013"/>
            <a:ext cx="4300800" cy="21693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показывают разные задачи книжного дела: от ранней истории до богословских и нравоучительных текстов.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отражают, как письменность работала и на «память о прошлом», и на церковные смыслы, и на моральное воспитание.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датировкам и жанрам: учебные курсы и справочные издания о древнерусской литературе.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древнерусской письменности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сопоставление помогает увидеть общий рисунок: больше письменных свидетельств чаще связывают с Новгородом, затем идут другие крупные города.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«плотность источников», тем вероятнее наличие устойчивых практик письма: обучения, переписки и книжного труда.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совокупности публикаций о находках (число берестяных грамот, рукописей и археологических признаков мастерских) — условная шкала, без точного статистического подсчёта.
</a:t>
            </a:r>
            <a:endParaRPr lang="en-US" sz="616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книжности и грамотности на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как свидетельство повседневной грамотности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XI–XV веков показывают: письмо использовали не только духовные лица, но и купцы, ремесленники, а также женщины и дети.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долговые обязательства, хозяйственные поручения и личные письма — то есть письменная практика включалась в ежедневные дела горожан.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жалобы, и учебные упражнения, и деловая переписка. Это делает грамоты ценным источником для понимания того, как люди общались и решали конфликты.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документам мы лучше видим, как грамотность была встроена в городскую среду и семейные отношения, а не оставалась исключительно «книжным» навыком.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переход от дерева к камню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постройки Древней Руси были преимущественно деревянными, но с принятием христианства началось активное каменное храмостроительство по византийским образцам. Так изменился масштаб и художественный язык религиозных зданий.
</a:t>
            </a:r>
            <a:endParaRPr lang="en-US" sz="1081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храмов характерны крестово-купольная система, мозаики и фрески, а также тщательно продуманная внутренняя композиция, в которой пространство «работает» на смысл службы. Софийские соборы стали символами этого зрелого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9480"/>
            <a:ext cx="4333200" cy="16504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архитектуре Древней Руси закреплялись новые строительные идеи — от византийских влияний к местным решениям. Рассмотрите, какие особенности чаще всего связывают с городом и временем строительства.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Руси по-разному осмысляли общие каноны: одни территории тяготели к масштабной репрезентации, другие — к суровой сдержанности, третьи — к богатому каменному декору.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истории древнерусского искусства (набор общеизвестных дат и характеристик).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памятники древнерусской архитектуры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2828" y="2183062"/>
            <a:ext cx="282975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 монументальная живопись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как «зримое богословие»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стала главным видом сакрального искусства, опираясь на православное учение и строгий канон. Художник передавал не только образ, но и смысл, заданный традицией.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фрески в храмах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храмов оформлялось фресками и мозаиками, которые делали богослужение «ощутимым». Наибольшую известность получили мозаичные ансамбли Киева.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условность изображения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древнерусской живописи характерны торжественность и условность. Цвет имел символическое значение, а композиция подчинялась духовной логике, усиливая иерархию образов.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иерархия в образах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выстраивались так, чтобы зритель считывал порядок священной истории. Подчёркнутая духовная иерархия превращала живопись в «язык» общины.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устное творчество и обрядовая культура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Былины, духовные стихи и плачи сохраняли память о событиях и переживаниях общины. Свадебные и календарные песни связывали личную жизнь с ритмом года и земледельческими ожиданиями.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храмах развивалось церковное пение, прежде всего знаменный распев. Он поддерживал устойчивые богослужебные формы и помогал людям воспринимать молитву как общее действие, а не индивидуальный опыт.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Скоморошество включало элементы народного театра, игры, музыки и сатиры. Церковь относилась к нему настороженно и нередко осуждала, поэтому традиция развивалась на границе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школы и роль монастырей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при церквях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Грамоте обучали при храмах и церковных структурах: туда обращались семьи, которым важно было осваивать письмо и чтение. Обстановка связывала учебу с богослужебной практикой.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Епископские дворы как образовательные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епископских дворах формировались устойчивые условия для подготовки духовенства и распространения книжной культуры. Грамотность поддерживалась через чтение, переписывание и наставничество.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Монастырь: книги, знания,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становились центрами переписывания книг и хранения знаний. Там готовили служителей церкви и развивали навыки работы с текстом, важные для дальнейшего обучения.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круг и городская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круг включал чтение, письмо, заучивание молитв, чтение Псалтири и основы христианской морали. Со временем грамотность все заметнее становилась частью городской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ключевые направления, которые сосуществовали в книжной культуре: от исторического повествования до текстов религиозного и нравственного характера.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разные жанры выполняли разные функции, ядром письменной традиции выступали летописание и богослужебные тексты. Оригинальные произведения XI–XII веков закрепляли локальный взгляд на историю и мораль.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жанров по материалам курса истории культуры Древней Руси; доли в диаграмме не указаны, поэтому значения условны.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и городская культура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двор был пространством дипломатии: здесь решали вопросы союзов и переговоров, принимали послов, устраивали торжественные приемы. Одновременно двор поддерживал книжность и инициировал художественные заказы.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росли ремесленные кварталы и торговые площади. Формировались мостовые, укрепления и общественные пространства, где повседневная экономика встречалась с культурным обменом и политическими интересами.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единая культурная традиция Руси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региональных особенностей с общими идеями: православная вера, книжность и архитектурно-художественные каноны.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связи Руси с Византией и соседними народами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повлияла на Русь прежде всего через христианскую письменность, богослужебные книги и храмовые каноны. Художественные образцы задавали ориентиры для архитектуры и сакрального искусства.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степных и северных соседей Русь получала иные влияния — торговые, военные и бытовые. Такие контакты поддерживали движение людей, вещей и идей, делая культурную среду более разнообразной.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не сводилась к копированию: заимствования перерабатывались в собственную традицию. В результате внешние импульсы соединялись с местными художественными привычками и практическими потребностями.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5651"/>
            <a:ext cx="4300800" cy="1638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регионов показывает, что общая основа культуры не отменяла разнообразия. Проследите, какие особенности выделяют для каждого региона и как они связаны с конкретными памятниками.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 Руси проявлялось в общих духовных основаниях и письменной традиции, а местное своеобразие — в выборе художественных акцентов и строительных решений.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истории культуры Древней Руси (характеристики регионов и типов памятников).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 разных землях Древней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«собирало» Русь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 объединила языческое наследие, православие и международные влияния в цельную традицию. Письменность, летописи, каменная архитектура и иконопись, городская грамотность — основы последующей культуры России.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2026-05-12T18:39:03Z</dcterms:created>
  <dcterms:modified xsi:type="dcterms:W3CDTF">2026-05-12T18:39:03Z</dcterms:modified>
</cp:coreProperties>
</file>