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jpe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сложения однозначных чисел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до 10: быстро, понятно и без лишних ошибок.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первокласснику нужна таблица сложения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сложения помогает считать предметы вместе, решать простые задачи и уверенно двигаться к более сложной математике. Чем раньше ребёнок запомнит удобные пары чисел, тем спокойнее будет устный счёт.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пример на сложение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3+2 показывает, что к числу 3 прибавляют 2. Сначала называют первое число, потом добавляют второе, а в конце получают общий результат.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запись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результат можно собрать из разных пар чисел. Например, 1+4=5 и 2+3=5. Так ребёнок видит, что сумма зависит не только от одного примера.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ответ может получаться разными способами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важно узнавать сразу. Тогда любой пример на сложение читается спокойно: что прибавили, к чему прибавили и сколько получилось.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и сумма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— это числа, которые складывают вместе. В примере 4+1=5 числа 4 и 1 находятся по разные стороны знака «+».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— это ответ, который получается после сложения. В том же примере 4+1=5 суммой будет число 5, то есть сколько стало всего.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на предметах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полезен в первом классе. Ребёнок видит результат глазами и руками, а не только в тетради, поэтому сложение становится понятным и почти «живым».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на предметах очень удобно: яблоки, кубики, карандаши и фишки можно сложить в одну группу. Потом остаётся просто пересчитать всё подряд и проверить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65306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чисел, которые дают 5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и 2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3+2=5 показывает тот же ответ, что и 2+3=5. Такие примеры учат замечать, что порядок чисел можно менять без потери результата.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 4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1 прибавить 4, получится 5. Эта пара короткая и легко запоминается, потому что до ответа нужно сделать всего один небольшой шаг.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и 1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4+1=5 завершает маленькую группу примеров к пяти. Её удобно повторять вслух, чтобы ответ 5 быстро всплывал в памяти без долгого пересчёта.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и 3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2+3=5 помогает увидеть, как числа соединяются в один результат. Он особенно удобен для первых тренировок: числа маленькие, а ответ сразу знакомый.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чисел, которые дают 6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числу 6 ведут примеры 1+5=6 и 2+4=6. Они помогают тренировать быстрый счёт, потому что рядом стоят маленькие числа и понятный ответ.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5+1=6 завершает этот ряд и показывает, что ту же сумму можно получить в другом порядке. Это удобно для запоминания и для устного счёта.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3+3=6 особенно заметен: здесь слагаемые одинаковые. Такие пары легко увидеть глазами, а затем быстро проверить на пальцах или палочках.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1297"/>
            <a:ext cx="4212000" cy="22006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сумме 8 ведут 1+7, 2+6, 3+5 и особенно 4+4. Одинаковые слагаемые легко увидеть и пересчитать, поэтому такой пример быстро запоминается и радует глаз.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чисел, которые дают 7 и 8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сумме 7 ведут 1+6, 2+5, 3+4 и обратные им пары. Они помогают ребёнку замечать, как одно и то же число получается из разных сочетаний.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чисел, которые дают 9 и 10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числу 9 ведут пары 1+8, 2+7, 3+6 и 4+5. Они помогают увидеть, как числа постепенно приближаются к десятке.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числу 10 ведут 1+9, 2+8, 3+7 и 4+6. Эти примеры особенно полезны, потому что десяток часто встречается в счёте и задачах.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5+5=10 выделяется отдельно: это удобный «ровный» пример, который легко проверить на предметах и сразу связать с полным десятком.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уверенно знает суммы 9 и 10, ему проще считать дальше. Десяток становится опорой, а не страшным великаном из математики.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ответ по таблице сложения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чтения таблицы: находим числа, находим их пересечение и читаем сумму.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ещё не выучен, прибавляйте по одному и не торопитесь — так легче не пропустить число и спокойно дойти до нужной суммы.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 шагом прибавляют к числу, пока не получится нужная сумма.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 сложения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делает таблицу сложения короче и удобнее. Ребёнку не приходится учить два разных ответа там, где на самом деле работает один и тот же результат.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поменять слагаемые местами, сумма не изменится. Поэтому 2+5 и 5+2 дают один и тот же ответ, а запоминать нужно меньше примеров.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64955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64955"/>
            <a:ext cx="493200" cy="43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Пары-дублёры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яблоки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1+1=2 легко увидеть сразу: к одному предмету добавляется такой же, и получается ровная пара без долгого пересчёта.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карандашей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3+3=6 показывает, что одинаковые слагаемые можно просто сложить один раз и сразу запомнить ответ без лишних шагов.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одинаковых кубика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2+2=4 помогает заметить повторение числа. Такие примеры удобно сравнивать и быстро узнавать среди других заданий.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одинаковых шага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4+4=8 и 5+5=10 особенно полезны для тренировки: они легко узнаются и помогают считать увереннее.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Считаем предметы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пальцы, палочки, фишки или кубики и пересчитываем все предметы внимательно, не спеша и не пропуская ни одного.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Сравниваем с примером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Смотрим, совпадает ли число предметов с ответом в примере. Если 6+2 получилось 9, значит где-то закралась ошибка.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Находим и исправляем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заметить лишний или пропущенный предмет и сразу исправить счёт, чтобы ответ стал точным.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играть и повторять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Карточки, которые не дают скучать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стороне карточки пишут пример, а на другой — ответ. Ребёнок быстро переворачивает карточку и сразу видит, что запомнилось, а что ещё нужно повторить. Получается короткая и бодрая тренировка без длинных объяснений.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Домино для весёлого счёта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костяшках домино можно искать пары точек и складывать их вслух. Игра заставляет смотреть внимательно, а потом быстро называть сумму. Так счёт превращается почти в маленькое расследование с очень приятным финалом.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счёт в цепочке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пример подсказывает следующий: 3+1, потом 4+1, потом 5+1. Ребёнок видит, как число каждый раз увеличивается на один, и запоминает этот ритм почти как считалочку.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сложении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слагаемое и сумму: называют ответ числом, которое только прибавляют. Полезно вслух проговаривать, что именно складывают и что получается в конце.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вроде 4+3 дети иногда называют 6 или 8 вместо 7. Такие ошибки быстро находятся, если снова пересчитать предметы спокойно и без спешки.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пропустить предмет при пересчёте или случайно посчитать один и тот же предмет дважды. Помогает медленный, ровный счёт по одному разу.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забыть последний предмет, особенно когда их много. Проверка на пальцах, палочках или фишках помогает заметить это и сразу исправить ответ.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учить таблицу без путаницы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изучения: от простых пар к более длинным примерам, затем — повторение в обе стороны и закрепление одинаковых слагаемых.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810075"/>
            <a:ext cx="493200" cy="3945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нужна таблица сложения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счёте школьных вещей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Карандаши, фишки и тетради легко пересчитать вместе. Таблица сложения помогает понять, сколько стало всего, без лишних остановок и повторов.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математики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решать примеры у доски и в тетради. Ребёнок не начинает каждый раз считать заново, а сразу видит знакомый ответ.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делят поровну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сладости нужно разделить между детьми, полезно быстро посчитать общее количество. Так проще проверить, всем ли достанется одинаково и ничего ли не потерялось.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с кубиками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кубиках выпадают точки, их удобно складывать и сравнивать. Игра делает счёт заметным и понятным, а ответ появляется почти сам собой.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начинать запоминание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929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сначала назвать большее число и прибавить к нему меньшее. Так счёт идёт спокойнее, а мозгу не приходится делать лишнюю работу.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9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большие и маленькие числа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321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стоит выучить примеры, которые дают 10, и одинаковые пары вроде 3+3. Они встречаются часто и помогают быстро ориентироваться в таблице.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321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пары, которые встречаются чаще всего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для уверенного счёта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сложения однозначных чисел нужна, чтобы быстро находить сумму и не путаться в простых примерах. Если тренироваться на предметах, карточках и коротких парах, счёт станет надёжным и спокойным.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2026-05-20T12:03:30Z</dcterms:created>
  <dcterms:modified xsi:type="dcterms:W3CDTF">2026-05-20T12:03:30Z</dcterms:modified>
</cp:coreProperties>
</file>