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 множество значений тригонометрических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3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тригонометрические функции имеют смысл и какие ответы они могут давать.
</a:t>
            </a:r>
            <a:endParaRPr lang="en-US" sz="2936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в 11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отвечает на вопрос «когда можно считать», а множество значений — «что получится». В тригонометрии это особенно заметно: для одних функций запретов нет, а у tan и cot они возникают из-за деления. Это напрямую нужно для уравнений вида sin x = a и т. п.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точка лежит на окружности радиуса 1, её координаты по модулю не превосходят 1.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геометрическое определение sin x, cos x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sin x и cos x определены для любых действительных x, а их значения — это ордината и абсцисса точки единичной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границы значений sin x и cos x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имеет радиус 1, значит расстояние от центра до любой точки фиксировано. Поэтому координаты точки не выходят за рамки отрезка [−1; 1] по оси абсцисс и по оси ординат.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принимает максимальное значение 1, когда точка оказывается на верхней полуоси: это соответствует углам вида π/2 + 2πk. Минимум −1 получается в симметричном положении на нижней полуоси.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косинуса «пик» 1 достигается при совпадении точки с правой полуосью: x = 2πk. Соответствующий минимум −1 достигается, когда точка попадает на левую полуось: x = π + 2πk.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возникают не случайно: они прямо связаны с положениями точек на осях координат. Геометрия объясняет, почему именно −1 и 1 становятся границами допустимых ответов.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Тангенс: область определения и множество значений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 x задаётся через отношение sin x к cos x, то есть tan x = sin x / cos x. Поэтому функция «ломается» там, где знаменатель равен нулю: cos x = 0.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cos x = 0, получаем запрещённые точки x = π/2 + πk, k ∈ Z. В этих значениях вычисление невозможно, а во всех остальных tan x принимает любые действительные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 область определения tan x — это R без точек x = π/2 + πk. Множество значений равно R, и график имеет вертикальные асимптоты в местах разрыва.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Котангенс: область определения и множество значений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определяется как cot x = cos x / sin x. Следовательно, ключевое ограничение возникает при нулевом знаменателе — когда sin x обращается в ноль.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sin x = 0, то x = πk, k ∈ Z, и значение cot x не существует. В остальных точках cot x можно вычислять без ограничений.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множество значений и смысл разрывов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 оставшихся точках дробь может принимать любые действительные значения, множество значений cot x равно R. Разрывы на графике появляются там, где знаменатель равен нулю.
</a:t>
            </a:r>
            <a:endParaRPr lang="en-US" sz="14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области определения тригонометрической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опирается на смысл дробей: нельзя делить на ноль, а также учитывать запреты для сложных выражений.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тригонометрических функций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 — в том, откуда возникают ограничения: только из условий, при которых знаменатель обращается в ноль.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x и cos x ограничены по значениям, тогда как tan x и cot x охватывают все действительные числа, но имеют запрещённые аргументы.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начал анализа (11 класс)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множества значений тригонометрических функций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sin x и cos x видно ограничение сверху и снизу, а у tan x и cot x нет фиксированных «потолка» и «дна». Поэтому диапазоны ответов резко различаются при решении уравнений.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через единичную окружность объясняет ограниченность синуса и косинуса, а дробная природа tan и cot — их неограниченность по значениям.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определения тангенса/котангенса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 геометрическая модель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sin x и cos x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модели единичной окружности отмечают оси координат и положения, соответствующие углам 0, π/2, π и 3π/2, а также направление отсчёта. Подписи показывают: cos x — это горизонтальная координата точки, а sin x — вертикальная.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появляются запрещённые точки для tan и cot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tan x и cot x связаны с тем, что в их формулах есть деление. Если нужная координата равна нулю, соответствующее отношение становится невозможным, и на окружности отмечаются положения, где значения tan и cot не определены.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709" y="1688525"/>
            <a:ext cx="1131600" cy="113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9709" y="3144425"/>
            <a:ext cx="1131600" cy="1131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тригонометрических функций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2586281" y="1697750"/>
            <a:ext cx="5375821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sin x и cos x значения повторяются через промежуток аргумента 2π, а у tan x и cot x — через π. Это позволяет получать множество решений тригонометрических уравнений без повторного вычисления.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86281" y="3144440"/>
            <a:ext cx="5375821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задачах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не меняет ни область определения, ни множество значений. Она помогает записывать общее решение в виде x = x0 + T·k и быстрее проверять ответы при подстановке.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пытаются «закрыть» для sin x и cos x запрещённые значения аргумента, хотя эти функции определены при всех x ∈ R. Из-за этого лишние ограничения появляются там, где их быть не может.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tan x и cot x нередко забывают проверить знаменатель: tan x = sin x / cos x и cot x = cos x / sin x. Если не исключить точки, где cos x или sin x равны нулю, решение станет неверным.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преобразовании выражений (например, вынесение множителя, замена аргумента) иногда теряются дополнительные ограничения от дробей, корней или логарифмов. Тогда область определения должна быть уточнена заново после всех операций.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смешивать область определения и множество значений. Область отвечает за то, при каких аргументах выражение имеет смысл, а множество значений — какие числа удаётся получить.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области и множества значений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тригонометрических функций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x = 0 имеем sin 0 = 0 и cos 0 = 1, а tan 0 = 0. Функция cot 0 не определена, потому что её выражение содержит деление на sin x, равный нулю.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x = π/2 синус равен 1, а косинус обращается в 0: sin(π/2) = 1, cos(π/2) = 0. В этой точке tan(π/2) не существует, но cot(π/2) = 0.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x = π получаем sin π = 0 и cos π = −1, а также tan π = 0. Котангенс в этой точке не определён, так как знаменатель sin x снова равен нулю.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функций возле запрещённых точек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окрестности точки x=π/2 функция tan x меняет знак между соседними промежутками, а сама вертикальная асимптота повторяется через каждое 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внутри промежутков функция определена, а в запрещённой точке происходит разрыв. Такая периодичность и даёт структуру 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начал анализа, раздел о тригонометрических функциях (теоретические свойства).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преобразование аргумента меняет область определения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преобразованной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исходное выражение и форму преобразования аргумента: x заменяют на ax+b. Уже на этом шаге становится ясно, появятся ли новые запрещённые точки и насколько они сместятся.
</a:t>
            </a:r>
            <a:endParaRPr lang="en-US" sz="1466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базовой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определяют тип: sin, cos, tan или cot. Для sin и cos область определения остаётся R, а для tan и cot нужно исключить значения, где соответствующий знаменатель обращается в ноль.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Окончательная подстановка ограничений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работу подстановкой преобразованного аргумента: запрещённые точки находят из условий вида cos(ax+b)=0 или sin(ax+b)=0. Итог записывают как область определения для исходной функции.
</a:t>
            </a:r>
            <a:endParaRPr lang="en-US" sz="13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 аргумента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условия, при которых тригонометрические функции не определены, и типичные примеры запрещённых точек.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возникают только из-за деления на ноль: для tan запрещает cos x, а для cot запрещает sin x.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определения тригонометрических функций, школьный курс математики 11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Маятник: почему всё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колебаний меняется по синусоидальному закону, и движение повторяет себя через постоянный промежуток времени. Точка на «траектории» задаёт одновременно координаты и направление. Такая связь делает формулу наглядной, как рисунок в тетради и реальный маятник в лаборатории.
</a:t>
            </a:r>
            <a:endParaRPr lang="en-US" sz="111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волны: ритм на 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Освещённость, уровень сигнала или высота положения объекта во времени могут колебаться периодически. Если посмотреть на значения, график то приближается к максимуму, то уходит в минимум, повторяя структуру. Тригонометрия помогает переводить наблюдения в компактные формулы.
</a:t>
            </a:r>
            <a:endParaRPr lang="en-US" sz="107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и угол: от окружности к треугольнику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sin и cos задают координаты точки на единичной окружности, поэтому их легко связывать с проекциями. А tan и cot выражают наклон и соотношения сторон в прямоугольных треугольниках. Из-за этого угловые задачи решаются без догадок.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геометрией и реальными процессами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области и множества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проверки условий смысла и применения свойств базовых функций.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сдвиг влияет на значения, которые функция принимает на всём допустимом наборе аргумента.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функции в школьном курсе математики 11 класса.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y = sin x + 2 область определения остаётся R, а множество значений смещается вверх и становится [1; 3].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становится точной, когда вы различаете область и значения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x и cos x определены при всех действительных x и дают только значения из [−1; 1]. tan x и cot x принимают любые действительные значения, но не определены при делении на ноль. Понимание этих различий помогает решать уравнения и проверять ответы.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2026-05-13T12:05:11Z</dcterms:created>
  <dcterms:modified xsi:type="dcterms:W3CDTF">2026-05-13T12:05:11Z</dcterms:modified>
</cp:coreProperties>
</file>