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И. Глинка и «Камаринская»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и оркестр встречаются в яркой музыкальной фантазии.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«Камаринская» показала, что русская народная мелодия может стать основой большой оркестровой музыки. Здесь слышны бодрый ритм, весёлый характер и особая любовь Глинки к родной песне.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музыка, которая удивила слушателей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просто любил народную музыку, а бережно переносил её в большие произведения. Благодаря этому его музыка звучит просто и одновременно очень умно.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жил в 1804–1857 годах. Его считают основателем русской классической музыки, потому что он первым по-настоящему поверил в силу народной песни.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писал оперы, романсы и оркестровые пьесы. Во всех его сочинениях особенно важны ясная мелодия, красивый напев и живое, понятное звучание.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Михаил Глинка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 — основа музыки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пели давно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 переходили от человека к человеку без нот и учебников. Их пели на праздниках, в дороге и за работой. Поэтому в них живут память, настроение и голос целого народа.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песни — два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«Камаринской» Глинка взял две разные русские мелодии. Одна быстрая и плясовая, другая — спокойная и протяжная. Их встреча напоминает разговор весёлой пляски с длинной, красивой песней.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движется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звучат рядом быстрый танец и плавная песня, музыка становится очень живой. Слушателю легко представить праздник, где кто-то пляшет, а кто-то поёт широко и свободно.
</a:t>
            </a:r>
            <a:endParaRPr lang="en-US" sz="10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— это сочинение, где композитор свободно развивает тему. Здесь нет строгого шаблона, как в школьном упражнении. Можно смело менять настроение и краски.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использует фантазию, чтобы показать, как одна народная мелодия по-разному звучит в оркестре. То она становится тихой, то громкой, то особенно звонкой.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сочинение похоже на музыкальное путешествие. Темы не стоят на месте, а словно меняют костюмы и идут дальше под звуки оркестра.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 «фантазия»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зачем была написана «Камаринская»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успеха «Ивана Сусанина»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уже был известным композитором и искал новые пути для русской музыки. Ему хотелось показать, что родная песня может звучать очень по-крупному.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появилась «Камаринская». Композитор опирался на настоящие народные интонации и сделал смелый шаг к новому звучанию симфонической музыки.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путь для композиторов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сочинение стало примером того, как можно строить большую пьесу не на чужих образцах, а на живой русской мелодии и её развитии.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тема — плясовая «Камаринская». Она звучит задорно, упруго и чуть озорно, будто кто-то притопывает в такт и никак не может усидеть на месте.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тема — песня «Из-за гор, гор высоких». Она шире, спокойнее и певучее. Вместе эти мелодии создают яркий музыкальный диалог: одна пляшет, другая поёт.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темы произведения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музыка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Глинка строит фантазию из повторов, смены инструментов и контрастных тем.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музыке повторение помогает лучше запомнить мелодию. У Глинки оно не утомляет, потому что каждый новый повтор звучит свежо и по-другому.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меняет инструменты, высоту звучания и силу звука. Иногда тема звучит мягко, а иногда — громко и празднично, будто её освещают разные лучи.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повтору добавляется новое сопровождение, и музыка будто переливается. Поэтому слушатель слышит не одно и то же, а каждый раз маленькое чудо.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повторы в музыке не надоедают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симфонический оркестр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задают упругий ритм и помогают музыке шагать уверенно. Они могут звучать как дружный танцевальный кружок.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духовые добавляют звонкие отклики и певучесть. Их голоса похожи на весёлые переклички в большой музыкальной игре.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духовые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инструменты делают звучание ярким и праздничным. Они словно объявляют: сейчас музыка станет особенно торжественной и громкой.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инструменты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подчёркивают движение и плясовой характер. Они помогают почувствовать шаг, ритм и радостную энергию народного танца.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народного танца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«Камаринской» слышится уверенный шаг пляски: короткие, чёткие ритмы будто подскакивают и подзадоривают друг друга. Музыка словно сама приглашает в круг.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Народный танец здесь не просто украшение. Он передаёт праздничное настроение, живую энергию и весёлый шум гулянья, где мелодия не стоит на месте ни секунды.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удивило слушателей произведение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Глинка доказал, что русская народная мелодия может стать основой большого симфонического сочинения, а не только простой песней для исполнения голосом.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Вместо привычного европейского образца слушатели услышали музыку, построенную на родных интонациях, которые звучали свежо, смело и очень по-новому.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Простая тема в оркестре раскрылась как умная и красочная история: она меняла звучание, но оставалась узнаваемой с первой до последней ноты.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Именно это произвело сильное впечатление: знакомая мелодия вдруг зазвучала торжественно, богато и по-настоящему по-сценически, словно выросла до больших размеров.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Глинка не рассказывает конкретный сюжет, но очень точно передаёт настроение России XIX века: весёлое, открытое и полное силы.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произведении слышатся простор и движение, будто перед нами не один человек, а целая живая русская деревня в праздничный день.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Широкие напевы напоминают свободную песню, а быстрые ритмы — шумные игры, пляски и радостные разговоры на гулянье.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русской жизни в музыке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звучит по-русски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Оркестровое превращение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бережно сохраняет народный характер, но облекает его в красочное оркестровое звучание. Поэтому музыка кажется и простой, и очень искусно сделанной одновременно.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звучат русские мелодические обороты, которые легко узнать по напевности и мягким поворотам. Они напоминают живую речь песни, а не нарочно сочинённую музыку.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музыкальные средства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Ритм держит музыку в постоянном движении: он помогает плясовой теме звучать бодро, упруго и очень выразительно.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Повторы не надоедают, потому что каждый раз мелодия появляется в новом облике и как будто меняет костюм на праздник.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Контраст соединяет быстрые плясовые эпизоды с более широкими, певучими фразами, и от этого музыка становится особенно живой.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Смена тембров делает звучание красочным: одна и та же тема у разных инструментов кажется новой, хотя её легко узнать.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После Глинки стало ясно, что народная песня может стать основой не только романса, но и крупного симфонического произведения.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Его пример вдохновил Балакирева, Римского-Корсакова, Бородина и Чайковского, которые тоже обратились к русским мелодиям.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«Камаринская» помогла укрепить новую русскую композиторскую школу, где народные темы стали важной частью серьёзной музыки.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«Камаринская» повлияла на других композиторов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внимание, как одна и та же тема возвращается снова, но каждый раз звучит иначе. То её играют тихо, то громко, то поручают другому инструменту, и музыка не застывает.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интересно следить за сменой оркестровых красок. Певучие эпизоды сменяются плясовыми, а знакомая мелодия словно путешествует по оркестру и переодевается на каждом шаге.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особенно стоит обратить внимание при слушании
</a:t>
            </a:r>
            <a:endParaRPr lang="en-US" sz="222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народной песни к симфоническому произведению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музыки в «Камаринской»: от простой мелодии к яркому оркестровому звучанию.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дата, с которой начался важный шаг к новой русской симфонической традиции. Именно тогда народная песня зазвучала в оркестре по-новому.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Глинка создал «Камаринскую» и показал, что русская народная мелодия может стать основой большой оркестровой музыки.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датировка создания произведения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«Камаринская» — песня, которая выросла в оркестр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важно потому, что в нём простая народная мелодия стала настоящей классикой. Глинка показал, как песня, танец и оркестр могут звучать вместе ярко и умно.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2026-05-24T21:13:43Z</dcterms:created>
  <dcterms:modified xsi:type="dcterms:W3CDTF">2026-05-24T21:13:43Z</dcterms:modified>
</cp:coreProperties>
</file>