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читать стихотворение плавно, ясно и с настроением.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114–115. Читаем стихотворение В. Орлова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В. Орлова короткие, звучные и легко запоминаются. Они помогают первоклассникам тренировать ударение, темп, громкость и выразительность, а ещё учат слушать красивую речь и понимать её смысл.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Орлов и стихи, которые хочется читать вслух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это стихотворение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как в обычных вещах можно увидеть что-то интересное и доброе. В нём нет сложных событий, зато есть внимательное наблюдение и спокойный, тёплый тон.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раскрывается через простые слова и точные детали. Каждая строка добавляет маленькую часть картины, поэтому важно читать не торопясь и следить за порядком мыслей.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текста тихое и светлое. Когда ребёнок замечает это в чтении, стихотворение звучит не как набор строк, а как маленькая живая история.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читающий ученик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поза и уверенный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читающий ребёнок стоит спокойно, не суетится и держит книгу уверенно. Он смотрит в текст и не сбивается с места.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речь и внимание к книге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ученик произносит слова ясно, не глотает окончания и слышит собственный голос. Он читает не быстрее, а точнее, и поэтому его речь приятно слушать.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проверяется при чтении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Проверяется правильность чтения: верные слова, ударения и окончания. Ошибки сразу мешают понять текст и делают речь менее точной.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Оценивается плавность: ребёнок читает без лишних остановок и не разрывает слова. Тогда строка звучит свободно и понятно.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умеет ли ученик читать выразительно. Голос должен помогать передавать спокойствие, любование или радость, а не звучать одинаково.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видно понимание текста. Если ребёнок знает, о чём читает, он лучше ставит паузы и выделяет главное.
</a:t>
            </a:r>
            <a:endParaRPr lang="en-US" sz="100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готовится выразительное чтение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 уроке помогает перейти от знакомства с текстом к уверенной выразительности.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587" y="1614220"/>
            <a:ext cx="1266825" cy="144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3300" y="1614220"/>
            <a:ext cx="1447800" cy="14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37400" y="1724920"/>
            <a:ext cx="1533000" cy="1226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работа перед чтением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слово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объяснить незнакомое слово коротко и понятно. Если значение ясно, ребёнок читает увереннее и не спотыкается на трудном месте.
</a:t>
            </a:r>
            <a:endParaRPr lang="en-US" sz="939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Увидеть образ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помогает рисунок или маленький пример из жизни. Так слово сразу связывается с образом, а текст становится ближе и понятнее.
</a:t>
            </a:r>
            <a:endParaRPr lang="en-US" sz="939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Произнести вслух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объяснения полезно повторить слово несколько раз. Тогда оно лучше запоминается, а чтение стихотворения звучит спокойнее и точнее.
</a:t>
            </a:r>
            <a:endParaRPr lang="en-US" sz="93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75"/>
            <a:ext cx="4403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настроение стиха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59225" y="1712275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голос помогает передать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показывает, радуется ли герой, удивляется или просто спокойно размышляет. Мягкий голос и ясные окончания слов помогают передать настроение без лишнего шума.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326350" y="3067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читать живо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живо, строка звучит естественно и красиво. Но спешить не нужно: стихотворение любит внимание, как котёнок любит тёплый плед.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рифма в стихотворении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в конце строк делает текст красивым и помогает предугадать звучание следующего слова. Это особенно удобно для чтения вслух и запоминания.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стихотворению звучать плавно, почти как музыка. Если держать его ровно, строка не рассыпается и легче запоминается.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быстрый темп сбивает ритм, а лишние остановки ломают мелодию стиха. Лучше читать спокойно, чтобы каждая строка успевала прозвучать.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смысл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тоже важны: они показывают, что автор хочет особенно подчеркнуть. Внимательный читатель замечает их и читает нужное место выразительнее.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следить за тем, как меняется настроение от начала к концу. Тогда стихотворение воспринимается не по отдельным строчкам, а как единое целое.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подсказывают, о чём говорит каждая строка. Если их выделять, становится легче увидеть главную мысль и не потерять ход текста.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бегут вперёд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начал читать так быстро, будто хотел догнать сам текст. Слова слипались, окончания терялись, а смысл ускользал. Учитель показал: лучше читать спокойно, чтобы каждая строка звучала чётко и понятно для слушателей.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Голос, который почти не слышно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читала очень тихо и смотрела в книгу, словно боялась помешать стихотворению. Слушатели напрягались, чтобы разобрать слова. Когда голос стал увереннее, чтение сразу ожило, а строчки зазвучали ясно и выразительно.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мешают чтению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читают в паре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помогает услышать текст, заметить удачные места и исправить неточности чтения.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в стихотворении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450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остановка помогает услышать ритм и не слить строки в одно длинное предложение.
</a:t>
            </a:r>
            <a:endParaRPr lang="en-US" sz="929" dirty="0"/>
          </a:p>
        </p:txBody>
      </p:sp>
      <p:sp>
        <p:nvSpPr>
          <p:cNvPr id="11" name="Text 3"/>
          <p:cNvSpPr txBox="1"/>
          <p:nvPr/>
        </p:nvSpPr>
        <p:spPr>
          <a:xfrm>
            <a:off x="2758203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запятой нужна небольшая пауза, чтобы мысль прозвучала спокойно и понятно.
</a:t>
            </a:r>
            <a:endParaRPr lang="en-US" sz="929" dirty="0"/>
          </a:p>
        </p:txBody>
      </p:sp>
      <p:sp>
        <p:nvSpPr>
          <p:cNvPr id="12" name="Text 4"/>
          <p:cNvSpPr txBox="1"/>
          <p:nvPr/>
        </p:nvSpPr>
        <p:spPr>
          <a:xfrm>
            <a:off x="4672532" y="2480110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новой важной частью текста пауза становится длиннее и отделяет одну мысль от другой.
</a:t>
            </a:r>
            <a:endParaRPr lang="en-US" sz="929" dirty="0"/>
          </a:p>
        </p:txBody>
      </p:sp>
      <p:sp>
        <p:nvSpPr>
          <p:cNvPr id="13" name="Text 5"/>
          <p:cNvSpPr txBox="1"/>
          <p:nvPr/>
        </p:nvSpPr>
        <p:spPr>
          <a:xfrm>
            <a:off x="6586851" y="2478405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паузы выбраны точно, стихотворение звучит ровно, ясно и приятно для слуха.
</a:t>
            </a:r>
            <a:endParaRPr lang="en-US" sz="92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глазами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тихо рассматривает стихотворение, отмечает порядок строк и замечает, где заканчивается одна мысль и начинается другая. Такой взгляд помогает не теряться при чтении вслух. Книга лежит открытой, а строка словно сама подсказывает путь.
</a:t>
            </a:r>
            <a:endParaRPr lang="en-US" sz="881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голосом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внимательного чтения глазами ученик поднимает взгляд и читает вслух ровно, без спешки. Палец аккуратно идёт по строке, помогая не сбиться. Текст звучит увереннее, а каждое слово становится на своё место.
</a:t>
            </a:r>
            <a:endParaRPr lang="en-US" sz="881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глазами и чтение голосом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после чтения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спросить, кто или что названо в стихотворении. Такой простой вопрос помогает детям быстро вспомнить содержание и не упустить важные детали.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полезно поговорить о настроении: спокойное оно, радостное или задумчивое. Ответ лучше подтверждать словами из текста, а не только догадкой.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вопрос — о главной мысли. Дети учатся замечать, что хотел показать автор, и связывать отдельные строки в общий смысл.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хорошо найти в стихотворении слова-подсказки. Они помогают доказать ответ, а чтение становится не только громким, но и внимательным.
</a:t>
            </a:r>
            <a:endParaRPr lang="en-US" sz="100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6412" y="1596350"/>
            <a:ext cx="503475" cy="5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2295523"/>
            <a:ext cx="609300" cy="54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500" y="3004880"/>
            <a:ext cx="609300" cy="487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0450" y="3632375"/>
            <a:ext cx="575400" cy="575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хорошего чтения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произносятся без пропусков и с верными окончаниями. Читатель не спешит и старается точно передать каждую строку стихотворения.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звучит достаточно громко, чтобы всем было слышно. При этом он остаётся спокойным, ровным и дружелюбным.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плавность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идёт без лишних остановок и резких скачков. Ритм помогает стихотворению звучать легко, как маленькая песенка.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передаёт настроение текста: удивление, радость или спокойное размышление. Слушателю сразу понятно, о чём говорит чтец.
</a:t>
            </a:r>
            <a:endParaRPr lang="en-US" sz="7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уроков 114–115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работы выстроены от повторения и знакомства с текстом к выразительному самостоятельному чтению.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для первоклассников
</a:t>
            </a:r>
            <a:endParaRPr lang="en-US" sz="2804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8–10 лет легче читать короткими смысловыми отрезками. Так стихотворение не пугает длиной, а каждая строка успевает прозвучать спокойно и понятно.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нужна доброжелательная поддержка. Если ребёнок ошибся, полезно не торопить его, а дать возможность попробовать ещё раз и услышать удачный вариант.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успехи особенно важны. Когда ученик замечает, что читает лучше, он становится смелее, внимательнее и охотнее берётся за новое чтение.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работы со стихотворением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двух уроков дети читают увереннее, не теряют окончания и точнее передают настроение стихотворения. Слушателям легче следить за строками, потому что речь становится ясной и живой.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лучше слышат ритм, замечают паузы и читают без лишней спешки. Класс в этот момент слушает внимательно, а чтение превращается в маленькое выступление.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уроки учат не только читать стихотворение В. Орлова, но и слышать его смысл, ритм и настроение. Точная речь, паузы и интонация делают чтение по-настоящему живым.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уроков 114–115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2026-05-21T16:23:37Z</dcterms:created>
  <dcterms:modified xsi:type="dcterms:W3CDTF">2026-05-21T16:23:37Z</dcterms:modified>
</cp:coreProperties>
</file>