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эволюции: движущие силы изменения видов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популяции изменяются, приспосабливаются и образуют новые виды.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не остаются неизменными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признаки, а изменчивость создаёт различия. В меняющейся среде выживают и размножаются носители удачных вариантов, поэтому эволюция происходит в популяциях, а не у отдельных особей.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исходный материал эволюции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делает особи одного вида непохожими друг на друга. Именно это разнообразие позволяет популяции отвечать на изменения условий среды и служит исходным материалом для отбора.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и оплодотворении возникают новые сочетания генов: хромосомы расходятся независимо, происходит кроссинговер, а гаметы соединяются случайно. Так формируются уникальные генотипы потомков.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изменяют ДНК и создают новые варианты генов. Одни из них не влияют на признак, другие ухудшают его, а редкие полезные изменения могут закрепляться в популяции.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наследственной изменчивости естественному отбору нечего было бы «сортировать». Чем богаче генетическое разнообразие популяции, тем выше её способность к адаптации и дальнейшему эволюционному изменению.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их эволюционное значение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последовательность нуклеотидов в пределах одного гена. Они могут изменить аминокислоту в белке, вызвать преждевременный стоп-кодон или не повлиять на структуру белка.
</a:t>
            </a:r>
            <a:endParaRPr lang="en-US" sz="73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связаны с перестройками участков хромосом: утратами, удвоениями, инверсиями и переносами фрагментов. Такие изменения способны нарушать работу многих генов одновременно.
</a:t>
            </a:r>
            <a:endParaRPr lang="en-US" sz="736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меняют число хромосом в клетке. Они особенно важны для крупных эволюционных сдвигов, потому что резко перестраивают наследственный материал организма.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но редкие полезные варианты могут дать преимущество в конкретной среде. Именно они становятся объектом естественного отбора.
</a:t>
            </a:r>
            <a:endParaRPr lang="en-US" sz="73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нормальной и изменённой последовательности ДНК помогает показать, как точечная замена может привести к изменению признака или, напротив, не вызвать заметного эффекта.
</a:t>
            </a:r>
            <a:endParaRPr lang="en-US" sz="7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разнообразие поддерживается не одним, а несколькими процессами: одни создают новые варианты, другие меняют их распространённость.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в популяции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мутации и рекомбинации, а отбор, дрейф, миграции и изоляция определяют судьбу уже возникших аллелей.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оценка, 2026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сохраняет средние значения признака и отбраковывает крайние отклонения. Такой отбор особенно важен в относительно стабильных условиях, где уже сложившийся тип строения остаётся наиболее выгодным.
</a:t>
            </a:r>
            <a:endParaRPr lang="en-US" sz="1134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 среды преимущество получают особи с новым направлением признака. В результате среднее значение постепенно смещается, а популяция приспосабливается к иной ситуации.
</a:t>
            </a:r>
            <a:endParaRPr lang="en-US" sz="124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средние варианты оказываются менее успешными, поддерживаются крайние формы признака. Это может усиливать различия внутри популяции и создавать предпосылки для дальнейшего расхождения.
</a:t>
            </a:r>
            <a:endParaRPr lang="en-US" sz="1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отбора и приспособленности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ограничены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вода, свет, убежища и территория распределены неравномерно. Из-за этого между организмами возникает конкуренция, а не все особи получают равные шансы на выживание и размножение.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паразиты, инфекции и неблагоприятные условия среды усиливают отбор. Они проверяют, насколько признаки организма помогают ему пережить трудный период и оставить потомство.
</a:t>
            </a:r>
            <a:endParaRPr lang="en-US" sz="876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успешность определяется не внешней «силой», а вкладом особи в следующее поколение. Важны те признаки, которые повышают вероятность дать жизнеспособное потомство.
</a:t>
            </a:r>
            <a:endParaRPr lang="en-US" sz="862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Выигрывают не обязательно самые крупные или быстрые организмы, а те, чьи наследственные особенности лучше соответствуют среде. Именно так формируются устойчивые адаптации популяции.
</a:t>
            </a:r>
            <a:endParaRPr lang="en-US" sz="8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факторы эволюции по источнику изменений, способу действия и влиянию на 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роль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факторы создают наследственное разнообразие, другие перераспределяют или закрепляют его. Эволюционный результат возникает из их совместного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роль случайности в малых популяциях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малочисленных популяциях даже обычные случайности сильно меняют частоты аллелей. Полезность признака при этом может не играть решающей роли, а нейтральный вариант быстро закрепляется или исчезает.
</a:t>
            </a:r>
            <a:endParaRPr lang="en-US" sz="778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новую территорию заселяет небольшая группа особей, её генетический состав оказывается неполным. Потомки наследуют лишь часть исходного разнообразия, поэтому популяция сразу формируется с искажёнными частотами аллелей.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катастрофы, эпидемии или интенсивной охоты численность резко падает. Выжившие особи случайно определяют будущий генофонд, и генетическое разнообразие может уменьшиться на многие поколения.
</a:t>
            </a:r>
            <a:endParaRPr lang="en-US" sz="7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механизма изменяют генофонд, но один работает через случайность, а другой — через отбор наиболее приспособленных вариантов.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естественный отбор: случайное и направленное изменение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особенно заметен в малых популяциях, тогда как отбор стабильно повышает приспособленность и сильнее проявляется при действии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школьной биологии, 2026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наследственного изменения к адаптации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единичные наследственные изменения при действии среды и отбора закрепляются в 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моря и пустыни разделяют ареал на части и резко сокращают скрещивание между особями. В результате популяции начинают эволюционировать самостоятельно, накапливая собственные наследственные различия.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физической преграды популяции могут жить в разных биотопах, размножаться в разные сроки или использовать разную пищу. Такое расхождение снижает обмен генами и усиливает различия.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изоляция связана с брачными сигналами, ритуалами и особенностями поведения. Если особи не распознают друг друга как партнёров, спаривание не происходит, а генетический обмен прекращается.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мешает образованию полноценного потомства или делает его бесплодным. Это важный этап видообразования, поскольку закрепляет раздельное существование популяций и завершает их расхождение.
</a:t>
            </a:r>
            <a:endParaRPr lang="en-US" sz="9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поток генов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переселении особей их гены попадают в другую популяцию и изменяют её генофонд. Такой обмен особенно заметен у подвижных животных, птиц и видов с широким ареалом.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миграции частые, популяции становятся генетически похожими, а различия между ними уменьшаются. Поток генов может сдерживать расхождение, вызванное отбором, дрейфом и изоляцией.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аллели, принесённые мигрантами, иногда увеличивают наследственное разнообразие и расширяют набор вариантов признаков. Это может быть полезно, если местная среда меняется быстро.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аллели не всегда выгодны в новых условиях. Если они хуже подходят к местной среде, поток генов способен замедлять локальную адаптацию и ослаблять действие естественного отбора.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мигрируют особи, тем дольше сохраняется общий генофонд и тем медленнее популяции расходятся по признакам.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и уровень различий между популяциями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обратную связь: ослабление обмена генами ускоряет накопление различий, а интенсивные миграции удерживают популяции в генетически близком состоянии.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закономерностей популяционной генетики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колебания численности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существует относительно ровно, а частоты аллелей меняются медленно. Генетическое разнообразие сохраняется, если условия среды не вызывают резких сдвигов.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пожар, мороз, эпидемия или охота могут внезапно сократить численность. После такого спада случайные генотипы оказываются представленными непропорционально.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малой группе случайность начинает играть большую роль, поэтому некоторые аллели быстро исчезают, а другие, наоборот, закрепляются независимо от своей полезности.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новом росте численности потомки исходных выживших особей формируют изменённый генофонд. Так популяционные волны оставляют долгий след в наследственной структуре вида.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эволюции признаков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 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 внутренние признаки организма формируются не только генами, но и условиями среды. Один и тот же генотип может давать разные проявления в зависимости от питания, температуры и освещения.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Наследуется не 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действует на признаки, которые передаются потомству через гены. Изменения, приобретённые организмом в течение жизни, сами по себе не становятся наследственным материалом.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популяции важны не отдельные особи, а изменение частот аллелей из поколения в поколение. Именно так накапливаются устойчивые эволюционные сдвиги.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объясняет, почему сходные генотипы могут проявляться по-разному и почему эволюция не сводится к простому «упражнению» органов или приобретению полезных привычек.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факторов эволюции в природе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антибиотики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среде появляется антибиотик, выживают прежде всего те бактерии, у которых уже есть наследственная устойчивость. Они быстро размножаются, и доля устойчивых особей в популяции возрастает. Это наглядный пример естественного отбора в реальном времени.
</a:t>
            </a:r>
            <a:endParaRPr lang="en-US" sz="86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в промышленном ландшафте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сильным загрязнением воздуха темная окраска крыльев у некоторых бабочек становилась менее заметной для хищников. В таких условиях отбор поддерживал более маскирующие формы, а изменение среды меняло направление эволюции.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Галапагосов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галапагосских вьюрков форма клюва связана с доступной пищей: у одних видов удобнее дробить семена, у других — добывать более мягкий корм. Расхождение признаков помогает понять, как отбор приводит к адаптациям и разнообразию видов.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основные механизмы эволюции и их вклад в изменение генофонда 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эволюции по их эффекту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возникают не только из-за мутаций, но и за счёт перераспределения уже существующих аллелей. Отбор закрепляет полезное, а случайность и изоляция меняют путь эволюции.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факторах эволюции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факторов эволюции к новому виду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накопление наследственных различий и два основных пути видообразования: географический и экологический.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результат совместного действия факторов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изменчивость, отбор, дрейф, миграции, изоляция и популяционные волны не работают по отдельности. Именно их взаимодействие создаёт адаптации, расхождение популяций и появление новых видов.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2026-06-01T19:54:45Z</dcterms:created>
  <dcterms:modified xsi:type="dcterms:W3CDTF">2026-06-01T19:54:45Z</dcterms:modified>
</cp:coreProperties>
</file>