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 литературе: символ, образ, смысл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флаг раскрывает идеи страны, памяти и чести в тексте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символы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писателю говорить о важном не прямо, а через образы и ассоциации. Флаг сразу вызывает мысли о Родине, памяти, подвиге и единстве, поэтому в школьных текстах он особенно выразителен.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может быть обычной предметной деталью, которая точно обозначает место и время действия, создавая ощущение реальности и исторической достоверности.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как художественный образ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случаях он становится символом: через цвет, движение на ветру и окружение автор передаёт торжество, тревогу, надежду или призыв к защите.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зависит от контекста: один и тот же флаг в разных произведениях может выражать победу, память о прошлом или чувство принадлежности к народу.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флаг появляется в литературных текстах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часто появляется в сценах войны, праздника, путешествия или исторического события: на корабле, крепости, башне, площади или во время торжественной церемонии.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развевающееся полотнище, праздничная площадь или эпизод из патриотического текста, где флаг подчёркивает значимость происходящего.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особенно часто связан с темами, которые объединяют людей и вызывают сильный отклик у читателя.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чаще всего связаны с флагом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значения образа — Родина и единство; тревога и опасность встречаются реже, но делают текст напряжённее.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литературным текстам для 7 класса; данные диаграммы — тематическая классификация по смысловым группам, без единого статистического источника.
</a:t>
            </a:r>
            <a:endParaRPr lang="en-US" sz="3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флага и литературные ассоциации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связан с мужеством, борьбой, подвигом и силой чувства. Такой цвет делает образ более напряжённым и помогает показать героический или торжественный момент.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чистоту, мир, свет и спокойствие. В литературе белый цвет нередко смягчает настроение сцены и подчёркивает ясность, надежду или мирный смысл.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Ассоциируется с небом, верностью, устойчивостью и внутренним покоем. Он помогает создать ощущение высоты, спокойствия и доверия к изображаемому образу.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природой, обновлением и надеждой. В тексте такой цвет может оживлять картину, напоминать о росте, жизни и будущем.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образ работает в разных литературных формах.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 произведениях разных жанров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флаг чаще действует через настроение, а в прозе — через событие и конкретную историческую обстановку.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 учебным примерам литературы 7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лирическом произведении флаг нередко выражает личное чувство героя или автора. Через него передаются любовь к Родине, гордость за страну и волнение перед важным событием.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 внимание на движение полотнища, игру света и ветра, поэтому образ становится живым. Описание помогает читателю не только увидеть флаг, но и почувствовать настроение.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усиливают эмоциональный эффект: красный делает стихотворение более напряжённым, белый — спокойным, синий — мягким и уравновешенным. Так создаётся точный художественный тон.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лирических текстах флаг связывает личное переживание с общим смыслом. Из частного чувства он превращается в знак общности людей и уважения к своей земле.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 лирике: чувство и образ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 прозе: деталь исторической сцены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место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сразу понять, где и в какой обстановке происходит событие: на площади, в крепости, на корабле или во время официальной церемонии.
</a:t>
            </a:r>
            <a:endParaRPr lang="en-US" sz="958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важность эпизода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флаг описан подробно, читатель понимает, что перед ним не обычная сцена, а событие общественного, военного или государственного значения.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смысл для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реакцию персонажа автор показывает его отношение к происходящему: уважение, тревогу, гордость или боль.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образ флага в тексте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увидеть, когда флаг является просто деталью, а когда — важным символом.
</a:t>
            </a:r>
            <a:endParaRPr lang="en-US" sz="8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 настроение сцены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звучит музыка, люди смотрят вверх, а флаг уверенно развевается на ветру. Его яркие цвета и высокий подъём создают ощущение порядка, торжества и общей радости, словно вся сцена наполнена силой и единством.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эпизоде флаг приспущен у памятника или здания после важного события. Такая деталь сразу меняет настроение: вместо шума и движения появляется тишина, сдержанность и скорбь, напоминая о потере и уважении к прошлому.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в одном образе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флаг в литературе может звучать по-разному. В начале он помогает передать праздник и надежду, а затем — тревогу или память, если рядом появляются следы войны, разрушения или печального известия.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нескольких деталей делает образ узнаваемым и выразительным даже в небольшом эпизоде.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 флага в тексте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цвет и эмоции героев; именно они быстрее всего формируют смысл и настроение сцены.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художественных текстов по теме «Флаг»; условная оценка значимости элементов образа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756" y="2249525"/>
            <a:ext cx="242287" cy="27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21808"/>
            <a:ext cx="264300" cy="21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как знак Родины и памяти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 своей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напоминает герою, что он часть своей страны и её истории. В тексте такой образ помогает показать уважение к Родине, чувство ответственности и внутреннюю связь человека с народом.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важных событиях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произведении появляется флаг, читатель часто вспоминает войны, праздники, победы и испытания прошлого. Символ соединяет личный взгляд героя с общей исторической памятью.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нередко становится знаком того, что людей объединяют общие ценности, переживания и надежды. Он помогает показать не отдельного человека, а целое сообщество, которое помнит и поддерживает друг друга.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символ работает в двух жанрах и какие художественные задачи он выполняет.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различия: флаг в поэзии и прозе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флаг чаще усиливает чувство, а в прозе помогает увидеть событие и время. Но в обоих случаях он сохраняет символическую силу.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художественных текстов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 произведениях о войне и подвиге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появляется рядом с опасностью и борьбой, подчёркивая стойкость и готовность защищать родную землю.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победы флаг становится знаком возвращения порядка, надежды и заслуженного успеха.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и торжество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событий флаг поднимают как знак уважения к подвигу и общей памяти.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Памятная дата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он напоминает о погибших и о долге беречь мир, добытый ценой усилий и жертв.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текстах один и тот же символ может вызывать противоположные переживания, если меняются событие и авторский тон.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литературный образ флага
</a:t>
            </a:r>
            <a:endParaRPr lang="en-US" sz="253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флаг связан с сильными чувствами; особенно заметны гордость и волнение, а тревога и скорбь появляются в памятных эпизодах.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эмоциональной окраски образа флага в литературе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понять, что флаг в тексте стал символом, а не просто предметной деталью.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примеров по теме «Флаг в литературе»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 на контекст: если флаг связан с событием, переживанием героя и авторской оценкой, он начинает работать как образ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выразительный образ флага у писателя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отдельная деталь превращается в значимый художественный образ.
</a:t>
            </a:r>
            <a:endParaRPr lang="en-US" sz="10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образе флага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звучать по-разному: в одном тексте он связан с победой и радостью, в другом — с тревогой, скорбью или уважением к прошлому и подвигу.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 литературе работает не только как предмет, но и как знак Родины, памяти и общего чувства единства. Его значение всегда зависит от того, что происходит в эпизоде.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смысл, важно учитывать жанр, детали описания и авторскую мысль. Тогда читатель видит, как обычная вещь становится сильным художественным символом.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писателю говорить о Родине, памяти и чувствах через цвет, движение и контекст. Замечая этот образ, мы лучше понимаем текст и его главную мысль.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 литературе как язык символов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2026-05-22T14:07:20Z</dcterms:created>
  <dcterms:modified xsi:type="dcterms:W3CDTF">2026-05-22T14:07:20Z</dcterms:modified>
</cp:coreProperties>
</file>