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зените славы: как литература осмысляет момент высшего признания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славу как награду, испытание и цену творческого успеха.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писателя: от салона к цифровой эпохе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признание рождалось в журналах, салонах и театре; в XX веке его усилили пресса, радио и кино. Русская классика особенно ясно показывает, как общественное внимание меняет судьбу автора.
</a:t>
            </a:r>
            <a:endParaRPr lang="en-US" sz="99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литературная слава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слава — это не просто узнаваемость имени, а устойчивое доверие к художественной ценности текста, проверенное читателями, критикой и временем.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том, что произведения влияют на язык, входят в культурную память и становятся частью школьного и университетского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краткого успеха, подлинная слава держится на долговечности: шум вокруг автора проходит, а сильный текст продолжает жить и работать.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момент признания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после которого зал молчит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выходит к слушателям не как частное лицо, а как голос эпохи. Несколько строк, произнесённых вслух, меняют тишину зала и делают слово событием, которое хочется обсуждать ещё долго после выступления.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книга на столе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том, раскрытый на полях рукописи и заметок, становится знаком литературного успеха. Рядом — свеча, старый журнал и книжные полки: внешняя торжественность подчёркивает напряжённую внутреннюю работу автора.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в котором слышится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знаменитом портрете писатель часто выглядит сосредоточенным и одиноким. Слава видна в деталях публичности, но выражение лица напоминает: признание не отменяет внутренней дистанции и ответственности за каждое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литератор приходит к славе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признания в литературе обычно проходит через публикации, отклик читателей и проверку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литературную славу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автора влияет не один фактор, а их сочетание: текст должен быть и новаторским, и значимым для своей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художественная новизна и ценность произведения: именно они обеспечивают длительную культурную жизнь имени.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экспертная оценка по материалам русской литературной традиции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пример национальной славы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стал центральной фигурой русской литературы ещё при жизни: его читали как автора поэм, лирики, сказок и «Евгения Онегина».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создателя нового литературного языка, а его тексты быстро превратились в ориентир для следующих поколений писателей.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признание не было безоблачным: цензура, споры вокруг произведений и личная уязвимость сделали пушкинскую славу глубоко драматичной.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фигуры и формы славы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литературное признание принимает разные формы в зависимости от эпохи и художественного метода.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зависит не только от таланта, но и от того, насколько новаторство совпадает с запросом эпохи.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литературная классика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слава, обернувшаяся конфликтом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«Смерть Поэта» принесло Лермонтову широкую известность и сразу связало его имя с общественным потрясением после гибели Пушкина.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ранняя репутация была конфликтной: внимание читателей росло вместе с ощущением резкости, вызова и внутреннего несогласия автора с окружающим миром.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укрепил его статус крупного прозаика и показал, что Лермонтов способен говорить о человеке глубже, чем позволял быстрый шум славы.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судьбе признание не отменяло отчуждения: писатель оставался фигурой, к которой одновременно тянулись и которую отталкивали.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публичного чтения и эффект живого слова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выступление усиливает славу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чтение превращает текст в событие: слышны голос, паузы, ритм и интонация. Именно поэтому авторский вечер способен сделать поэта заметным для самой широкой аудитории.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Есенин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выступления Маяковского и Есенина показывали, как звучание стиха воздействует сильнее печати. Переполненный зал становился пространством, где литература ощущалась как прямой разговор.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делает автора заметным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полемика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XIX века были главным пространством литературной борьбы: именно там произведение получало первую публичную оценку, а спор критиков быстро превращал имя автора в предмет обсуждения.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резкое отрицание часто возникали одновременно, поэтому репутация складывалась не только из качества текста, но и из силы реакции литературной среды на него.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критиков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Белинский, Добролюбов, Писарев и другие критики помогали читателю увидеть в книге общественный смысл, из-за чего отдельные произведения становились особенно значимыми для эпохи.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классику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сначала казалось спорным или непонятным, со временем входило в школьное чтение и превращалось в устойчивую часть культурной памяти, подтверждая силу времени как главного судьи.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славы: прижизненное признание и историческая память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уровень известности, но и разницу между шумом эпохи и устойчивостью культурного влияния после смерти автора.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прочная слава не всегда совпадает с максимальным вниманием современников: историческая память часто усиливает значение тех, кого недооценивали при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литературно-исторических данных по русской классике; оценочная схема для учебного анализа, 2025.
</a:t>
            </a:r>
            <a:endParaRPr lang="en-US" sz="7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слава после пика известности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автора от широкой известности к канонизации и последующим вариантам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авторы остаются в памяти дольше других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имени зависит не от одного признака, а от их сочетания: сильный текст должен быть и новаторским, и понятным новым поколениям.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произведении общечеловеческих смыслов и языковой силы, тем выше шанс, что оно переживет смену вкусов и исторических условий.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критериев литературной долговечности на материале русской классики, 2025.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громкая слава и её противоречия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сделал публичность частью поэтической стратегии: его стихи звучали как вызов, а необычный ритм и плакатная энергия сразу выделяли его среди современников.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слава росла вместе с городской культурой и массовой аудиторией, для которой поэт был не только автором книг, но и голосом времени.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форма, резкая интонация и социальная тематика создавали эффект сильного художественного воздействия, но одновременно вызывали полярные оценки и споры.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судьбе Маяковского особенно заметно, что признание может усиливать внутреннее напряжение: служение эпохе не отменяет личной уязвимости и трагического разлада.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автор: почему признание зависит от публики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слава возникает только тогда, когда текст читают, обсуждают и передают дальше: без читательского отклика даже сильное произведение остается частным фактом биографии автора.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школа, библиотека и публичное чтение так важны: они превращают книгу в общий культурный опыт и помогают имени писателя войти в память нескольких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литературного признания в школьном курсе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славы различаются по времени возникновения, устойчивости и роли в культурной памяти.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известность бывает разной: одни авторы признаны сразу, другие — позже, а некоторые становятся прежде всего символами своей эпохи.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литературы и истории русской словесности, 2025.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3" y="1478850"/>
            <a:ext cx="197775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литературной славы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известность нередко усиливает внутреннюю изоляцию: автор оказывается окружен вниманием, но не получает простого человеческого понимания, необходимого для душевного равновесия.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Есенина, Цветаевой, Мандельштама и Маяковского напоминают, что творческий успех не защищает от боли, утрат и жизненных кризисов.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поэты сталкивались с непониманием критики, давлением власти или резким общественным спором, и это делало их судьбу особенно напряженной и драматичной.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усиливает значимость каждого высказывания, поэтому писатель или поэт отвечает не только за текст, но и за нравственный выбор, который этот текст выражает.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подлинной славы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получает внимание читателей и критики, но его значение еще не проверено временем и может зависеть от моды, полемики или случайного успеха.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возвращается в культуру через новые поколения, школьное изучение, научные интерпретации и театральные или экранные формы, которые раскрывают его заново.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слава закрепляется тогда, когда произведение продолжает говорить о свободе, памяти, любви и ответственности даже в изменившихся обстоятельствах.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славы важна сегодня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«В зените славы» учит видеть за известностью не только успех, но и испытание временем: именно глубина слова превращает автора в часть культурной памяти.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2026-05-20T03:18:03Z</dcterms:created>
  <dcterms:modified xsi:type="dcterms:W3CDTF">2026-05-20T03:18:03Z</dcterms:modified>
</cp:coreProperties>
</file>