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Выказнік и способы его выражения: что изучается на уроке
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выказнік, его значение и простые способы выражения.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выказніка важна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Выказнік завершает грамматическую основу и помогает понять главную мысль предложения. На уроке вы научитесь различать виды сказуемого и точнее разбирать простые предложения в речи и текстах.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информация о предложении сосредоточена именно в выказніке. Другие члены только уточняют время, место, причину или обстоятельства действия.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называть признак, свойство или значение предмета речи. В таких случаях выказнік показывает, каков предмет или что он собой представляет.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Выказнік сообщает, что делает подлежащее, как оно действует или в каком состоянии находится. Он отвечает на вопросы: что делает? что делал? что будет делать?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выказнік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828151"/>
            <a:ext cx="4646100" cy="1660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чем может быть выражен выказнік и как меняется его состав.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«Выказнік і спосабы яго выражэння»
</a:t>
            </a:r>
            <a:endParaRPr lang="en-US" sz="71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выражения выказніка
</a:t>
            </a:r>
            <a:endParaRPr lang="en-US" sz="2639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значение выказніка, тем больше слов нужно для его выражения. Самый короткий и частотный вариант — простой глагольный.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дзеяслоўны выказнік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— одно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деяслоўный выказнік выражается одним глаголом. Он сразу называет действие или состояние без вспомогательных слов и дополнительных частей.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предложениях это формы вроде читает, написал, идём, придёт, молчит. Если вся сказуемая часть состоит из одного слова, перед нами именно он.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учебной речи: идёт, бежит, говорит, спит, растёт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может передавать простой глагольный выказнік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глагольная форма может по-разному показывать содержание действия в предложении.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простой глагольный выказнік очень разнообразен, но по строению остаётся одинаково кратким и цельным.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глагольный выказнік согласуется с подлежащим в лице и числе: я читаю, он читает, мы читаем. Это помогает быстро увидеть связь между главными членами.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он согласуется в числе и роде: мальчик читал, девочка читала, дети читали. По форме легко определить, к какому подлежащему относится сказуемое.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стоять в настоящем, прошедшем и будущем времени. Благодаря этому одно и то же действие можно показать как происходящее сейчас, уже совершённое или только ожидаемое.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встречаются в изъявительном, повелительном и условном наклонении. Значит, простой глагольный выказнік передаёт не только действие, но и отношение говорящего к нему.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простого глагольного выказніка
</a:t>
            </a:r>
            <a:endParaRPr lang="en-US" sz="18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простой глагольный выказнік
</a:t>
            </a:r>
            <a:endParaRPr lang="en-US" sz="231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 спутать один глагол с составными типами сказуемого.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50" y="1524793"/>
            <a:ext cx="847200" cy="677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глагола в роли выказніка
</a:t>
            </a:r>
            <a:endParaRPr lang="en-US" sz="2693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Пишу, пишет, работаем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глагола называют действие прямо и сразу связываются с подлежащим. По ним легко определить лицо, число и время, поэтому они часто становятся простым глагольным выказніком.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Настоящее, прошедшее, будущее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показывают, когда происходит действие. Одно и то же слово может сообщать о событии сейчас, уже в прошлом или в будущем, не меняя типа выказніка.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подлежащим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личная форма обычно несёт основное сообщение предложения. Она образует грамматическую основу и помогает понять, кто действует и что происходит.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 интонация в предложении с выказніком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выказнік чаще идёт после подлежащего, но порядок слов может меняться ради смысла. Сравните: Иван пришёл. Пришёл Иван.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перестановке слов меняется интонация и смысловой акцент, хотя основная мысль сохраняется. В вопросах и восклицаниях это особенно заметно и помогает выразить эмоции.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в простом глагольном выказніке вся смысловая нагрузка сказуемого выражена одной глагольной формой.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учебной речи и школьной практики разбора предложения.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простого глагольного выказніка
</a:t>
            </a:r>
            <a:endParaRPr lang="en-US" sz="2499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сказуемое выражено одним словом, поэтому его легко выделить и определить время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простой глагольный выказнік от составного глагольного
</a:t>
            </a:r>
            <a:endParaRPr lang="en-US" sz="1698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Вспомогательный глагол + инфинитив
</a:t>
            </a:r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две части — например, начал читать, хочет учиться, может прийти — сказуемое становится составным глагольным.
</a:t>
            </a:r>
            <a:endParaRPr lang="en-US" sz="1214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понять, что именно сообщает сказуемое: само действие или его начало, желание, возможность, необходимость.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Одна глагольная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сказуемое состоит только из одного глагола, перед нами простой глагольный выказнік: читает, спал, поедет.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именной выказнік обычно включает связку и именную часть: был учеником, стал сильным, кажется спокойным. Он называет не действие, а признак, состояние или отношение к предмету речи.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глагольном выказніке признак или действие выражены самим глаголом. Здесь не выделяются отдельные части вроде связки и именной части, поэтому структура сказуемого проще и короче.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 типы сказуемого, нужно смотреть на смысл: если глагол называет действие — это простой глагольный выказнік; если он только связывает подлежащее с признаком или названием — составной именной.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простой глагольный выказнік отличается от составного именного
</a:t>
            </a:r>
            <a:endParaRPr lang="en-US" sz="16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 материалам школьной темы о видах сказуемого.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выказніка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длину структуры, но и то, какие элементы входят в состав каждого типа сказуемого.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глагольный выказнік самый краткий по строению: в нём нет ни инфинитива как второй части, ни именной части.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 иногда принимают за часть сказуемого. Чтобы избежать ошибки, нужно сначала найти грамматическую основу, а уже потом уточнять роль остальных слов.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выказніка
</a:t>
            </a:r>
            <a:endParaRPr lang="en-US" sz="2373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два глагола, это ещё не значит, что оба входят в сказуемое. Один из них может быть самостоятельным сказуемым, а другой — зависимым словом.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простой и составной глагольный выказнік. Особенно внимательно нужно проверять формы начал, стал, может, хочет, потому что они могут быть частью составного сказуемого.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задавать вопрос от подлежащего к главному слову предложения и смотреть, есть ли вторая смысловая часть. Это помогает точнее определить тип выказніка.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предложения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Найти грамматическую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предложении находят подлежащее и выказнік. Только после этого можно говорить о структуре предложения. Такой порядок помогает не перепутать главные и второстепенные члены.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Определить способ выражения выказніка
</a:t>
            </a:r>
            <a:pPr algn="l" indent="0" marL="0">
              <a:lnSpc>
                <a:spcPct val="115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проверяют, чем выражен выказнік: одной глагольной формой, связкой с именной частью или вспомогательным глаголом с инфинитивом. Для 8 класса особенно удобны короткие примеры с ясным действием.
</a:t>
            </a:r>
            <a:endParaRPr lang="en-US" sz="14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распознавания: один глагол или несколько слов
</a:t>
            </a:r>
            <a:endParaRPr lang="en-US" sz="193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тип сказуемого по его составу и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81" y="2251415"/>
            <a:ext cx="583538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простой глагольный выказнік в речи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простой глагольный выказнік делает реплику короткой и естественной. Он помогает быстро передать действие или реакцию собеседника без лишних пояснений.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событиях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такой выказнік помогает последовательно показывать, что произошло сначала и что случилось потом. Текст становится динамичным и легко читается.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инструкция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правилах и заданиях простое сказуемое делает фразу точной и понятной. Оно помогает сразу увидеть нужное действие, которое нужно выполнить.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описании шагов и этапов простой глагольный выказнік особенно удобен. Он передаёт движение мысли ясно и без перегруженности грамматическими конструкциями.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54851"/>
            <a:ext cx="4646100" cy="22068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проверить, относится ли сказуемое к простому глагольному типу.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«Виды сказуемого».
</a:t>
            </a:r>
            <a:endParaRPr lang="en-US" sz="71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простого глагольного выказніка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сказуемое выражено одной глагольной формой, согласуется с подлежащим и не имеет связки, это простой глагольный выказнік.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Выказнік: главное, что нужно запомнить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Выказнік сообщает основную мысль о подлежащем, а простой глагольный выказнік помогает выразить действие или состояние одной глагольной формой. Умение находить его — важный шаг в синтаксическом разборе.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2026-05-21T15:00:14Z</dcterms:created>
  <dcterms:modified xsi:type="dcterms:W3CDTF">2026-05-21T15:00:14Z</dcterms:modified>
</cp:coreProperties>
</file>