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общая характеристика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один из мировых лидеров по населению и одновременно страна ярких природных и культурных различий.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место Индии в Азии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находится в Южной Азии и занимает большую часть полуострова Индостан. На севере её защищают Гималаи, на юге — воды Индийского океана и соседние моря. С Пакистаном, Китаем и другими странами проходят сухопутные границы; независимость отмечена в 1947 году.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от Гималаев к равнинам и плоскогорью
</a:t>
            </a:r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отчётливо выделяются Гималаи, Индо-Гангская равнина и Деканское плоскогорье. Гималаи влияют на климат, удерживая холодные воздушные массы, а равнины стали ключевыми районами земледелия и расселения. На плоскогорье природные условия заметно иные.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муссонный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рекам относятся Ганг, Брахмапутра и Инд. Для страны характерен муссонный климат с выраженной сезонностью осадков: влажные периоды сменяются более сухими. Поэтому в одних регионах вода становится залогом урожая, а в других она ограничивает развитие сельского хозяйства.
</a:t>
            </a:r>
            <a:endParaRPr lang="en-US" sz="2258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рост заметен в крупных городах и в полосе Индо-Гангской равнины, где плотность населения особенно высокая.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показывает: быстрый демографический разгон продолжается, но нагрузка на города и инфраструктуру растёт быстрее, чем их возможности.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описании к заданию: 1,03 млрд (2001), 1,21 млрд (2011), более 1,4 млрд (2023–2024).
</a:t>
            </a:r>
            <a:endParaRPr lang="en-US" sz="8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289298"/>
            <a:ext cx="4775700" cy="28303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размерах страны, населении, городах, языках и религиях помогают понять масштаб и культурную сложность Индии.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параметры (территория, люди, языки и религии) сходятся в одном: Индия одновременно масштабна и чрезвычайно неоднородна.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и географические показатели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из предоставленного описания.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сосуществуют сотни этнических и языковых групп: хинди распространён особенно широко, а английский активно используется в образовании, управлении и деловом общении.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подтверждает, что языковая политика учитывает сильную региональную специфику.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предоставленного описания к слайду (формулировка «десятки официально признанных языков»).
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парламентская республика: цепочка полномочий от главы государства до местного уровня.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Индии входит в число крупнейших в мире по объёму ВВП. В ней одновременно действуют традиционные отрасли и современные высокотехнологичные сектора, поэтому развитие носит неоднородный характер по регионам.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Индии: от сельского хозяйства к высоким технологиям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сельского хозяйства важны текстильная промышленность и фармацевтика, автомобилестроение и информационные технологии. Сфера услуг усиливается в цифровом формате, а центры ИТ и аутсорсинга — в Бенгалуру, Хайдарабаде и Пуна.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экономику даёт сфера услуг — финансы, торговля, транспорт и информационные технологии.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росте промышленности ключевой опорой остаются услуги: они формируют основной объём добавленной стоимости и занятости в крупных городах.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 секторам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соотношение по описанию к заданию (без точных долей в процентах).
</a:t>
            </a:r>
            <a:endParaRPr lang="en-US" sz="8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входит в число крупнейших производителей риса, пшеницы, чая, хлопка, сахара и специй. Для многих культур решающими остаются летние муссоны, определяющие сроки и объём осадков.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остаётся важнейшей сферой занятости и основой продовольственной базы. Именно поэтому изменения в землепользовании, воде и погоде быстро отражаются и на экономике, и на качестве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«Зелёная революция» в XX веке увеличила производство зерна и снизила риск голода. Однако зависимость от орошения, погоды и водных ресурсов сохраняется, поэтому урожайность остаётся чувствительной к колебаниям климата.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его роль в жизни страны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Дели, Мумбаи, Калькутта, Ченнаи и Бенгалуру входят в число главных городских агломераций Индии. Здесь сосредоточены управление, транспортные узлы, промышленность, образование и сфера услуг — то, что притягивает население из регионов.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управления и услуг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увеличивает нагрузку на транспорт, жилищное строительство, водоснабжение и экологическую обстановку. Урбанизация проявляется контрастом: рядом с современными деловыми районами сохраняются перенаселённые кварталы и дефицит инфраструктуры.
</a:t>
            </a:r>
            <a:endParaRPr lang="en-US" sz="1097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урбанизация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быстрого роста мегаполисов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религиозная карта заметно отличается по штатам: в одних регионах сильнее традиции индуизма, в других — влиятельны мусульманские или сикхские общины.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религий поддерживается длительной историей страны и миграциями; это влияет на повседневный уклад, праздники и архитектуру.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населения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диаграмма для школьной презентации; точные доли зависят от источника и методики (по религиозным переписям и оценкам).
</a:t>
            </a:r>
            <a:endParaRPr lang="en-US" sz="7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Индии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и танец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музыкальные традиции тесно связаны с ритмом, импровизацией и особой системой ладов. Танец служит языком эмоций и смыслов, передавая знания через движение.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традиции и эпосы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«Махабхарата» и «Рамаяна» формируют представления о долге, судьбе и моральном выборе. Эти сюжеты вдохновляли театр, живопись и народные рассказы на протяжении веков.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Киноиндустрия Болливуд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Болливуд производит фильмы и мюзиклы массового спроса, которые узнаваемы далеко за пределами страны. Сюжеты, музыка и стиль влияют на медиа и повседневную культуру.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 известные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Тадж-Махал, храмы Хампи и пещеры Эллоры показывают разнообразие архитектурных школ и технологий разных эпох. Эти места объединяют религиозные смыслы и инженерные достижения.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этапов: от древних цивилизаций к независимой современной державе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Индии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современные технологии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формируется единый научно-проектный контур для космических исследований: Индийская организация космических исследований ISRO начинает самостоятельную деятельность.
</a:t>
            </a:r>
            <a:endParaRPr lang="en-US" sz="908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1969: запуск ISRO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 в космос аппарат «Аryabhata». Этот шаг показал, что инженерная школа и расчёты индийских специалистов могут обеспечивать собственные космические миссии.
</a:t>
            </a:r>
            <a:endParaRPr lang="en-US" sz="943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1975: первый индийский спутник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и отрабатывается семейство ракет-носителей PSLV, которое стало основой для регулярных запусков. Технология повышала предсказуемость и расширяла спектр задач.
</a:t>
            </a:r>
            <a:endParaRPr lang="en-US" sz="945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1993: становление ракет-носителей PSLV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в рамках Mars Orbiter Mission укрепил позиции Индии в планетных исследованиях: страна получила практический опыт сложных траекторий и управления аппаратами.
</a:t>
            </a:r>
            <a:endParaRPr lang="en-US" sz="1002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2013: миссия к Марсу «Мангальян»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542050"/>
            <a:ext cx="5226300" cy="2451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проблемы развития Индии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факторов показывает: быстрый рост экономики тесно связан с социальными и экологическими вызовами, которые требуют постоянных решений на уровне регионов.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одновременно накапливает экономические возможности и сталкивается с ограничениями ресурсов; устойчивость развития зависит от снижения неравенства и экологических рисков.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3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(качественная характеристика факторов развития).
</a:t>
            </a:r>
            <a:endParaRPr lang="en-US" sz="83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сезонных условиях риски усиливаются: изменение режима муссонов, периоды сильной жары и наводнения затрагивают и города, и сельские районы.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проявляются там, где высокая плотность населения сочетается с активной индустриализацией. Нужны меры по ресурсосбережению и снижению выбросов.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ресурсные проблемы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 наглядности; точные показатели различаются по источникам и регионам (набор проблем по общеизвестным экологическим тенденциям).
</a:t>
            </a:r>
            <a:endParaRPr lang="en-US" sz="7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входит в число заметных участников международных объединений, включая G20, БРИКС и ШОС. Страна поддерживает разносторонние связи с США, Россией, государствами Европейского союза и соседями по Южной Азии.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 мировой политике и экономике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Индо-Тихоокеанском регионе значение Индии возрастает благодаря населению, рынку, военному потенциалу и развитию технологий. Внешняя политика сочетает стремление к самостоятельности и участие в глобальном сотрудничестве.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640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26575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44" y="3118250"/>
            <a:ext cx="161625" cy="25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 повседневной жизни и образе современного мира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 повседневном образе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сельских районах сохраняются национальная одежда и привычные формы общения. Религиозные практики и семейные ценности задают ритм повседневности и поддерживают чувство общности.
</a:t>
            </a:r>
            <a:endParaRPr lang="en-US" sz="1289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еда как 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кухня помогает представить разнообразие регионов через вкус и способы приготовления. Рынки, кафе у дорог и семейные рецепты создают динамичную, «живую» повседневную среду.
</a:t>
            </a:r>
            <a:endParaRPr lang="en-US" sz="1375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и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сервисы становятся частью повседневных дел: связь, оплата и получение информации ускоряют привычные процессы. В результате цифровая среда постепенно дополняет традиционные практики.
</a:t>
            </a:r>
            <a:endParaRPr lang="en-US" sz="1291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энергия и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древними обычаями, мегаполисами и технологическими центрами особенно заметны для молодежи. Эта смесь динамики и культурной глубины делает Индию узнаваемой в современном мире.
</a:t>
            </a:r>
            <a:endParaRPr lang="en-US" sz="13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итоги общей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сочетает огромную территорию, рекордное население и сложную природную среду с высоким культурным разнообразием. Её развитие определяют федеративное устройство, экономический рост и серьёзные социально-экологические ограничения.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2026-05-12T00:43:03Z</dcterms:created>
  <dcterms:modified xsi:type="dcterms:W3CDTF">2026-05-12T00:43:03Z</dcterms:modified>
</cp:coreProperties>
</file>