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Тембры — музыкальные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становится узнаваемым и выразительным в музыке?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нота может звучать по-разному: мягко, ярко, таинственно или торжественно. Именно тембр помогает инструментам «говорить» разными голосами и создавать настроение без изменения мелодии.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тембр делает музыку живой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тембр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тембр влияют обертоны, материал инструмента, форма его корпуса и способ извлечения звука: удар, смычок, дыхание или щипок.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качество звука, по которому мы различаем два одинаковых по высоте и громкости звука, если они произведены разными источниками.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тембру звук становится узнаваемым, а музыка — более выразительной и образной для слушателя.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имеет несколько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звука есть высота, громкость, длительность и тембр. Эти свойства работают вместе, но именно тембр отвечает за «окраску» и делает звучание особенным.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нота на фортепиано, скрипке и трубе воспринимается по-разному: меняются форма волны, обертоны и характер атаки, хотя высота остаётся одинаковой.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оркестровых групп по стандартному составу симфонического оркестра.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звучат в оркестре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инструментов распределяют роли в оркестре: одни поют мелодию, другие окрашивают её, третьи поддерживают ритм.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богатство звучания возникает из сочетания разных тембров, а не из одного громкого инструмента.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тембр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возникает при вибрации струны, столба воздуха, мембраны или голосовых связок. Уже на этом этапе начинается формирование тембрового характера.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Обертоны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набор обертонов, тем богаче тембр. Именно сочетание основной ноты и обертонов делает звучание узнаваемым и выразительным.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Резонанс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инструмента, полости рта и носа или воздушная колонна усиливают одни частоты и ослабляют другие. Так звук получает свою окраску.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000" y="2915264"/>
            <a:ext cx="50512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46" y="6638231"/>
            <a:ext cx="50512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6017" y="6638231"/>
            <a:ext cx="50512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человеческого голоса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высокий женский голос с лёгким и светлым тембром. В хоре он часто ведёт мелодию и легко выделяется среди других голосов.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Сопрано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 звучит ниже сопрано и обычно воспринимается как более тёплый и плотный. Он помогает создавать устойчивую и мягкую звуковую основу.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Тенор — высокий мужской голос с ясной и открытой окраской. Он хорошо передаёт лирические и выразительные музыкальные интонации.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Тенор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 — самый низкий мужской голос с глубоким и сильным тембром. Он придаёт звучанию опору, серьёзность и ощущение устойчивости.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тембров музыкальных инструментов.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Тембры инструментов: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устройство инструмента и способ игры влияют на его звучание.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звукоизвлечения создают разные тембры, поэтому каждый инструмент узнаётся по своему звучанию.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тембр узнаваемым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узнаваемость звука особенно влияет атака — как начинается звук: резко, мягко, коротко или плавно. Первые мгновения помогают отличить один инструмент от другого.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обертоны и резонанс: они добавляют звуку яркость, густоту, звонкость или мягкость. Поэтому одна и та же нота на разных инструментах звучит неодинаково.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вклад вносит и послезвучие. Некоторые звуки быстро исчезают, а другие долго остаются в воздухе, усиливая впечатление и делая тембр более запоминающимся.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выбирает тембр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музыкальная идея превращается в определённое звучание.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тембры спорят и дополняют друг друга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высоко, легко и будто рисует тонкую линию в воздухе. Контрабас отвечает низко и объёмно, создавая ощущение глубины и устойчивости. Вместе они помогают услышать музыкальное пространство: сверху — свет, снизу — опору.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контрабас: свет и глубина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рядом звучат мягкий инструмент и ударный акцент, контраст сразу становится заметным. Один тембр сглаживает движение, другой подчёркивает ритм и делает момент более выразительным. Такое сопоставление часто используют, чтобы выделить важную музыкальную фразу.
</a:t>
            </a:r>
            <a:endParaRPr lang="en-US" sz="1934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голос против резкого удара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инструменты звучат так, будто звук почти не имеет веса, а другие наполняют всё пространство густой краской. Именно поэтому в оркестре тембры сочетают осторожно: прозрачные линии помогают услышать детали, а плотные — создают силу и насыщенность.
</a:t>
            </a:r>
            <a:endParaRPr lang="en-US" sz="2014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ткань и плотный звук
</a:t>
            </a:r>
            <a:endParaRPr lang="en-US" sz="26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музыкально-слуховых наблюдений, 2025.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тембры вызывают разные чувства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инструмент может менять впечатление в зависимости от мелодии и сопровождения.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тёплые и яркие тембры воспринимаются мягче, а резкие и тёмные — напряжённее.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в народной музыке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гусли и свирель легко узнаются по характерной окраске звука. Их тембр часто связывают с плясовыми наигрышами, песнями и праздничными гуляниями, где важны живость и ясный ритм.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добавляет народной музыке плотное, напевное звучание. Он подходит и для протяжных мелодий, и для задорных танцевальных пьес, поэтому часто становится основой ансамбля.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тембр не только украшает музыку, но и помогает передать её происхождение. По звучанию инструмента слушатель сразу чувствует атмосферу обряда, ярмарки или домашнего праздника.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в классической музыке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особенно любил яркие сочетания красок. Его музыка нередко создаёт ощущение сказки, моря, блеска или таинственного света.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используют тембр как часть музыкального образа, чтобы показать не только мелодию, но и её характер. Один и тот же мотив в разной оркестровке может звучать совсем иначе.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Петра Чайковского тембры часто помогают передать лиричность, движение и внутреннее напряжение. Оркестр у него звучит как живой рассказ, где каждый инструмент важен.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Дебюсси использовал тонкие, словно размытые тембровые переходы. Благодаря этому музыка напоминает игру света, воды и воздуха, а не строгий рисунок.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регистр меняет тембр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инструмент может звучать по-разному в зависимости от высоты звуков.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регистр, тем звук обычно кажется легче и ярче; чем ниже, тем он плотнее и темнее.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музыкальных регистрах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спектра звука для объяснения тембра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Обертоны и яркость звука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реальном звуке обертонов бывает больше, и их сочетание влияет на узнаваемость тембра.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верхние обертоны, тем звук кажется ярче; если они слабее, тембр воспринимается мягче.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меняют тембр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не заменяет живые инструменты, а расширяет их возможности. Поэтому в современной музыке часто соединяются акустическое и электронное звучание.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студии музыкант может смешивать несколько источников звука и добиваться сложного результата. Так появляются необычные тембры для кино, игр и современной песни.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эффекты, такие как эхо и фильтры, меняют послезвучие и частотный состав. Из-за этого один и тот же звук может восприниматься совсем по-разному.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инструменты позволяют создавать новые окраски звука, которых нет у обычных инструментов. Тембр можно сделать более металлическим, мягким или воздушным.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узнаваемому тембру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признакам звука определить его тембр.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тембровых оттенка помогают быстро связать звучание с определённым настроением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музыкально-слуховых наблюдений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Тёплые, яркие, резкие и тёмные тембры по-разному направляют восприятие слушателя и помогают менять атмосферу без изменения мелодии.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музыка в цвете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делает звук узнаваемым, помогает передавать характер и превращает простую мелодию в яркий образ. Когда мы слушаем музыку внимательно, мы слышим не только ноты, но и их неповторимую окраску.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2026-05-24T23:36:51Z</dcterms:created>
  <dcterms:modified xsi:type="dcterms:W3CDTF">2026-05-24T23:36:51Z</dcterms:modified>
</cp:coreProperties>
</file>