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урока: типы вопросов и словообразование в английском языке
</a:t>
            </a:r>
            <a:endParaRPr lang="en-US" sz="2328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 и словообразование — основы владения английским языком.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Формулирование вопросов — ключ к общению и экзаменам, а словообразование расширяет словарный запас и навыки понимания текста. Это развивает языковую догадку и академические умения старшеклассников.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вопросов и словообразования в современном английском обучении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 начинаются со вспомогательного глагола (do, does, did и др.) и требуют краткий ответ — «да» или «нет».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слов: вспомогательный глагол — подлежащее — основной глагол, например, «Do you play basketball?»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Отсутствует вопросительное слово, структура одинакова для настоящего, прошедшего и будущего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вопросы: структура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Структура: вопросительное слово — вспомогательный глагол — подлежащее — смысловой глагол.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вопросительным словом (who, what, where, when, why, how) — требуют развернутого ответа.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точного уточнения информации о человеке, времени, месте или причинах событий.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«Where do you live?» — говорит о месте, времени, причине или способе 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вопросы: особенности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выбор между несколькими вариантами, соединёнными союзом or.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аналогична общему вопросу с добавлением or: «Would you like tea or coffee?»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 конкретный выбор из вариантов; вопросительные слова обычно не используются.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вопросы: правила построения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утвердительного или отрицательного предложения с коротким вопросом (tag) в конце.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 повторяет вспомогательный глагол и подлежащее: «You are a student, aren’t you?»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подтверждения или уточнения ранее сказанного утверждения.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выражают согласие или несогласие с утверждением, важна правильная интонация.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вопросы: назначение и строение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Вспомогательный глагол стоит первым, за ним подлежащее, затем смысловой глагол. Например: Do you speak English? — простота и универсальность конструкции.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— простой порядок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слово начинает предложение, после него следует вспомогательный глагол, потом подлежащее и основной глагол. Пример: Where do you live?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вопрос с вопросительным словом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вопросы предлагают выбор (or между вариантами), а разделительные состоят из утверждения и короткого вопроса (tag) для проверки согласия.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Альтернативный и разделительный вопросы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схема порядка слов в типах вопросов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вопросительных предложений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выбора типа вопроса и порядок элементов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порядок слов: «I live where?» вместо «Where do I live?», что нарушает структуру вопроса.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Ошибочное употребление времён: «Did you goes there?» вместо «Did you go there?», а также неправильная интонация в разделительных вопросах.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вспомогательного глагола: «You like pizza?» вместо правильного «Do you like pizza?», что делает вопрос грамматически неверным.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формулировке вопросов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76901"/>
            <a:ext cx="4063200" cy="25155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структура основных типов вопросов для ясного понимания.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отличия структуры и целей вопросов помогают правильно формулировать разнообразные типы вопросов в зависимости от задач коммуникации.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English Profile, Oxford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основные типы вопросов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словообразования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— это процесс создания новых слов посредством добавления приставок и суффиксов к корневой основе. Этот механизм позволяет значительно расширить лексический запас в английском языке.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слова: happy — unhappy, care — careless, beauty — beautiful. Такое словообразование отражает смысловую связь между исходным словом и его производными вариантами.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Словообразование: определение, функции, наглядный пример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Словосложение (compounding) объединяет два и более слова для образования новых понятий, как в notebook или football, придавая им самостоятельное смысловое содержание.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Аффиксация — добавление приставок (pre-, un-) или суффиксов (-ness, -ful) к корням для образования новых слов и оттенков значений.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Усечение (clipping) сокращает исходное слово, сохраняя значение, например, advertisement сокращается до ad, упрощая употребление.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Конверсия (conversion) предполагает изменение части речи без изменения формы слова, например, переход глагола to text в существительное a text.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словообразования в английском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un-, dis-, re-, mis- меняют смысл слова на противоположный или добавляют аспект повторения и ошибки, например: appear — disappear, reheat, misuse.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-ness, -ful, -less, -er, -ment преобразуют часть речи, формируя новые значения: darkness (сущ.), helpful (прил.), careless (прил.), teacher (сущ.).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одного корня могут образовываться разные слова с разными суффиксами, расширяя семантику, например, care — careless, careful, carelessness.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Аффиксация: основные префиксы и суффиксы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0851" y="1361259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41564" y="3209900"/>
            <a:ext cx="169650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двух отдельных слов, связанных по смыслу, например, coffee table, ice cream. Они пишутся раздельно, сохраняя самостоятельность компонентов.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сложные слова (Open compounds)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Образованы слиянием двух слов в одно, например, notebook, football. Такой тип часто встречается в обиходной лексике и имеет устойчивое употребление.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сложные слова (Closed compounds)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слова через дефис, например, mother-in-law, well-being. Часто используются для ясности и точного выражения сложных понятий.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Дефисные сложные слова (Hyphenated compounds)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Словосложение позволяет создавать новые лексемы с уникальным смыслом, которые не всегда можно понять дословно, повышая выразительность языка.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словосложения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словосложения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Corpus, BBC, Cambridge,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-er и -ion доминируют в текстах СМИ, что объясняется их широкой продуктивностью в образовании профессий и действий.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высокой продуктивности суффиксов -er и -ion, что отражает динамику обновления английской лексики и её адаптацию к разным стилям.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суффиксов в современной лексике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словообразовательных моделей позволяет быстро вычислить значение незнакомых слов, разбирая приставки и суффиксы, что улучшает понимание текста без обращения к словарю.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морфем способствует развитию языковой догадки, позволяя школьникам самостоятельно осваивать новые слова и применять их в речи и письме.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структура слова помогает понимать новые лексемы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408" y="1518700"/>
            <a:ext cx="3303184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Vocabulary Profile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образования производных слов от базовых корней с объяснением значений каждого варианта.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таблицы видно, что аффиксы расширяют значение слова, образуя новые части речи и создавая антонимы или описательные характеристики.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таблица образования новых слов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экзаменационных заданиях часто встречаются упражнения на образование новых слов с помощью суффиксов и приставок, что требует навыков словообразования и понимания контекста.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преобразованию частей речи: существительные, прилагательные и глаголы преобразуются по правилам для правильного заполнения пропусков.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учатся распознавать словообразовательные модели, что помогает им эффективно выполнять задания и расширять словарный запас.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словообразования повышает общую грамотность и способствует успешной сдаче экзаменов, поскольку актуально для всех типов тестовых заданий.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в заданиях ОГЭ и ЕГЭ: актуальность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визуальных схем и ментальных карт облегчает ассимиляцию аффиксов и производных форм, делая процесс запоминания более наглядным и систематичным.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личного словаря с примерами позволяет закрепить новые слова и быстро находить их при необходимости, поддерживая регулярную практику.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новых лексем в различных форматах — устной и письменной речи — способствует закреплению знаний и формирует уверенность при применении.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стратегии для запоминания производных слов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типов вопросов и механизмов словообразования формирует прочный фундамент для успешного изучения английского языка и уверенного коммуникационного мастерства.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совершенствование языковой компетенции через вопросы и словообразование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2026-05-07T18:48:16Z</dcterms:created>
  <dcterms:modified xsi:type="dcterms:W3CDTF">2026-05-07T18:48:16Z</dcterms:modified>
</cp:coreProperties>
</file>