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image" Target="../media/image-17-7.jpeg"/><Relationship Id="rId8" Type="http://schemas.openxmlformats.org/officeDocument/2006/relationships/image" Target="../media/image-1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4450" y="276225"/>
            <a:ext cx="2534109" cy="4633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207774" y="929640"/>
            <a:ext cx="5549400" cy="294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«Неизвестный цветок»: сказка-быль о жизни, доброте и стойкости
</a:t>
            </a:r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о маленьком цветке, который сумел выжить вопреки бедной земле и трудностям.
</a:t>
            </a:r>
            <a:endParaRPr lang="en-US" sz="3600" dirty="0"/>
          </a:p>
        </p:txBody>
      </p:sp>
      <p:sp>
        <p:nvSpPr>
          <p:cNvPr id="7" name="Text 1"/>
          <p:cNvSpPr txBox="1"/>
          <p:nvPr/>
        </p:nvSpPr>
        <p:spPr>
          <a:xfrm>
            <a:off x="3457795" y="4535013"/>
            <a:ext cx="28995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4945" y="1437866"/>
            <a:ext cx="4518900" cy="302289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53387" y="4669824"/>
            <a:ext cx="703800" cy="19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428625" y="368710"/>
            <a:ext cx="7867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Андрей Платонов и «Неизвестный цветок»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714683" y="1895475"/>
            <a:ext cx="3067200" cy="277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Андрей Платонов писал о труде, сострадании и стойкости. В «Неизвестном цветке» простая история о растении превращается в важный разговор о жизни, внимании к слабому и бережном отношении к природе.
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9248" y="1695597"/>
            <a:ext cx="375900" cy="375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47633" y="1695597"/>
            <a:ext cx="328650" cy="375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9248" y="3214682"/>
            <a:ext cx="375600" cy="3756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24158" y="3214682"/>
            <a:ext cx="375600" cy="3756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происходит действие произведения
</a:t>
            </a:r>
            <a:endParaRPr lang="en-US" sz="3000" dirty="0"/>
          </a:p>
        </p:txBody>
      </p:sp>
      <p:sp>
        <p:nvSpPr>
          <p:cNvPr id="12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3" name="Text 2"/>
          <p:cNvSpPr txBox="1"/>
          <p:nvPr/>
        </p:nvSpPr>
        <p:spPr>
          <a:xfrm>
            <a:off x="1237000" y="1695600"/>
            <a:ext cx="3033900" cy="10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Пустырь
</a:t>
            </a:r>
            <a:pPr algn="l" indent="0" marL="0">
              <a:lnSpc>
                <a:spcPct val="100000"/>
              </a:lnSpc>
              <a:buNone/>
            </a:pPr>
            <a:r>
              <a:rPr lang="en-US" sz="67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Действие разворачивается на пустой, заброшенной земле, где почти ничего не растет. Это место сразу создает ощущение бедности, тишины и одиночества, на фоне которого особенно заметен каждый признак жизни.
</a:t>
            </a:r>
            <a:endParaRPr lang="en-US" sz="1348" dirty="0"/>
          </a:p>
        </p:txBody>
      </p:sp>
      <p:sp>
        <p:nvSpPr>
          <p:cNvPr id="14" name="Text 3"/>
          <p:cNvSpPr txBox="1"/>
          <p:nvPr/>
        </p:nvSpPr>
        <p:spPr>
          <a:xfrm>
            <a:off x="5491925" y="1695600"/>
            <a:ext cx="3033900" cy="10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Камни и глина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здесь жесткая и неудобная: в ней много камней, сухой глины и мало влаги. Именно поэтому рост цветка воспринимается как маленькое чудо, заслужившее особого внимания.
</a:t>
            </a:r>
            <a:endParaRPr lang="en-US" sz="1400" dirty="0"/>
          </a:p>
        </p:txBody>
      </p:sp>
      <p:sp>
        <p:nvSpPr>
          <p:cNvPr id="15" name="Text 4"/>
          <p:cNvSpPr txBox="1"/>
          <p:nvPr/>
        </p:nvSpPr>
        <p:spPr>
          <a:xfrm>
            <a:off x="1237000" y="3214679"/>
            <a:ext cx="3033900" cy="10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Почти нет растений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пустыре нет привычной зелени, тени и соседних стеблей, которые могли бы поддержать слабый росток. Одиночество усиливает впечатление, что цветок выживает почти без помощи.
</a:t>
            </a:r>
            <a:endParaRPr lang="en-US" sz="1400" dirty="0"/>
          </a:p>
        </p:txBody>
      </p:sp>
      <p:sp>
        <p:nvSpPr>
          <p:cNvPr id="16" name="Text 5"/>
          <p:cNvSpPr txBox="1"/>
          <p:nvPr/>
        </p:nvSpPr>
        <p:spPr>
          <a:xfrm>
            <a:off x="5491925" y="3214679"/>
            <a:ext cx="3033900" cy="10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 с жизнью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бедном фоне даже небольшой цветок выглядит ярко и значимо. Контраст между сухой землей и живым ростом помогает понять, насколько трудным был его путь к свету.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начинается история цветка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590118" y="2366158"/>
            <a:ext cx="1967420" cy="126697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Ветер приносит семечко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Маленькое семечко попадает на пустую землю случайно, без чьей-либо помощи. С этого момента начинается его непростой путь, хотя условия вокруг совсем не обещают жизни.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588290" y="2535107"/>
            <a:ext cx="1967420" cy="126697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Появляется первый росток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Семечко пробуждается и начинает расти в бедной почве. У него нет поддержки, но в самом крошечном начале уже скрыта сила, которая помогает не сдаться.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591017" y="3194061"/>
            <a:ext cx="1967419" cy="126697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Цветок находит путь к свету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Росток постепенно крепнет и тянется вверх, несмотря на камни и сухость земли. Так рождается образ жизни, которая умеет сопротивляться трудностям.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625" y="1536435"/>
            <a:ext cx="8331111" cy="29896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428625" y="368710"/>
            <a:ext cx="7867342" cy="8453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цветка от семечка до цветения
</a:t>
            </a:r>
            <a:pPr algn="l" indent="0" marL="0">
              <a:lnSpc>
                <a:spcPct val="8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в произведении от случайного начала до признания людьми.
</a:t>
            </a:r>
            <a:endParaRPr lang="en-US" sz="3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 как основа жизни в сказке-были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568239" y="1504950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Цветок не просто растет, а словно постоянно работает: ищет влагу, удерживается в сухой земле и экономит силы. Платонов показывает, что жизнь требует усилия даже от самого маленького существа.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783052" y="1504950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труд связан не только с человеком, но и с природой. Цветок словно выполняет тяжелую работу каждый день, медленно пробираясь к свету и не позволяя себе остановиться.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618121" y="3262313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образ помогает понять, что стойкость не возникает сама по себе. Чтобы выжить в сложных условиях, нужно терпение, выдержка и внутренняя сила, которую замечают не сразу.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4832933" y="3262313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школьника эта мысль особенно близка: результат появляется не мгновенно. Как растение нуждается в уходе, так и любое дело требует постоянства, внимания и добросовестности.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09832" y="1609130"/>
            <a:ext cx="2542964" cy="3238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8625" y="368710"/>
            <a:ext cx="7867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цветка как символ жизни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648704" y="1862071"/>
            <a:ext cx="2253600" cy="22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 надежды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Цветок в произведении означает не только растение, но и саму жизнь, которая не сдаётся. Он маленький, однако его существование вызывает уважение. В этом и состоит его тихая сила.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053387" y="4669824"/>
            <a:ext cx="703800" cy="19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6264081" y="1862071"/>
            <a:ext cx="2253600" cy="22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в хрупкости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первый взгляд цветок кажется беззащитным, но он выдерживает бедную землю и одиночество. Поэтому образ запоминается: в слабом внешне скрыта настоящая стойкость и красота.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79024" y="1596462"/>
            <a:ext cx="570600" cy="570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93403" y="1628158"/>
            <a:ext cx="570600" cy="507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078312" y="1596458"/>
            <a:ext cx="570600" cy="5706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Даша и добрый взгляд на живое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673670" y="2473171"/>
            <a:ext cx="2181300" cy="18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Сострадание
</a:t>
            </a:r>
            <a:pPr algn="ctr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Даша замечает цветок не равнодушно, а с сочувствием и теплом. Она видит в нем живое существо, которому трудно, и поэтому относится к нему бережно и внимательно.
</a:t>
            </a:r>
            <a:endParaRPr lang="en-US" sz="1500" dirty="0"/>
          </a:p>
        </p:txBody>
      </p:sp>
      <p:sp>
        <p:nvSpPr>
          <p:cNvPr id="12" name="Text 3"/>
          <p:cNvSpPr txBox="1"/>
          <p:nvPr/>
        </p:nvSpPr>
        <p:spPr>
          <a:xfrm>
            <a:off x="3488059" y="2473171"/>
            <a:ext cx="2181300" cy="18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заметить
</a:t>
            </a:r>
            <a:pPr algn="ctr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Героиня не проходит мимо того, что другим могло бы показаться совсем неважным. Ее взгляд помогает открыть красоту маленькой жизни, скрытой среди серой и пустой земли.
</a:t>
            </a:r>
            <a:endParaRPr lang="en-US" sz="1500" dirty="0"/>
          </a:p>
        </p:txBody>
      </p:sp>
      <p:sp>
        <p:nvSpPr>
          <p:cNvPr id="13" name="Text 4"/>
          <p:cNvSpPr txBox="1"/>
          <p:nvPr/>
        </p:nvSpPr>
        <p:spPr>
          <a:xfrm>
            <a:off x="6302424" y="2473171"/>
            <a:ext cx="2181300" cy="18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 о слабом
</a:t>
            </a:r>
            <a:pPr algn="ctr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Даша своим отношением показывает: слабое и незаметное тоже заслуживает уважения. Именно такая забота делает человека по-настоящему добрым и учит ценить каждый росток.
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возле цветка: радость и участие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592932" y="2724004"/>
            <a:ext cx="2286000" cy="17336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приходят к цветку не как к обычной травинке, а как к маленькому чуду. Их радость показывает, что жизнь даже самого незаметного растения может вызывать искреннее восхищение.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36145" y="2724004"/>
            <a:ext cx="2286000" cy="17336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дети танцуют вокруг цветка, их движение становится знаком признания и поддержки. Они словно включают его в мир людей, где доброта помогает почувствовать ценность живого.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6307932" y="2724004"/>
            <a:ext cx="2286000" cy="17336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эпизод делает финал светлым и запоминающимся. Цветок остается маленьким, но рядом с детьми он уже воспринимается как важная часть общей красоты и надежды.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73461" y="1491249"/>
            <a:ext cx="4486275" cy="27051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цветок особенным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714683" y="1895475"/>
            <a:ext cx="3067051" cy="2599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Цветок важен не только как герой сюжета, но и как живой образ, который объединяет природную и нравственную тему произведения.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Смысловой анализ произведения А. П. Платонова «Неизвестный цветок»; распределение качеств — авторская интерпретация для учебной диаграммы.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264096" y="4371975"/>
            <a:ext cx="3503233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1" dirty="0">
                <a:solidFill>
                  <a:srgbClr val="5556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первом плане оказываются упорство и труд: именно они обеспечивают выживание. Надежда и красота завершают образ, делая его трогательным.
</a:t>
            </a:r>
            <a:endParaRPr lang="en-US" sz="1141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37730" y="2001823"/>
            <a:ext cx="3067051" cy="26578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маленький цветок на пустыре превращает обычную деталь в образ чуда и стойкости.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386953" y="1518047"/>
            <a:ext cx="3926100" cy="3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образ особенно сильный, потому что перед читателем — единственный живой росток, сумевший выстоять там, где жизнь почти не удерживается.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П. Платонов, «Неизвестный цветок»
</a:t>
            </a:r>
            <a:endParaRPr lang="en-US" sz="3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625" y="1903660"/>
            <a:ext cx="4486275" cy="188027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Персонажи и их роль в произведении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384167" y="1895475"/>
            <a:ext cx="3067051" cy="2599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сопоставление образов помогает увидеть, как каждый из них раскрывает главную мысль текста.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П. Платонов, «Неизвестный цветок»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19260" y="4371975"/>
            <a:ext cx="4496414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556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образы работают на одну идею: жизнь нуждается в заботе, а внимание человека делает ее особенно ценной.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3172" y="1709491"/>
            <a:ext cx="600900" cy="600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30622" y="1709560"/>
            <a:ext cx="601500" cy="601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40197" y="1769527"/>
            <a:ext cx="600600" cy="48048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особенности текста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643175" y="2492050"/>
            <a:ext cx="2147400" cy="16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Простота языка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Платонов пишет коротко и ясно, поэтому история легко читается пятиклассниками. Простые слова не упрощают смысл, а делают его особенно точным и запоминающимся.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3430625" y="2492103"/>
            <a:ext cx="2147400" cy="16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Олицетворение природы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Цветок показан как живое существо с собственной судьбой и усилием. Благодаря этому читатель воспринимает его не как деталь пейзажа, а как героя истории.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6240200" y="2492103"/>
            <a:ext cx="2147400" cy="16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 образов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Сухая, каменистая земля резко противопоставлена живому ростку, тянущемуся к свету. Этот контраст усиливает чувство трудности и одновременно подчеркивает победу жизни.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произведения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577985" y="2571751"/>
            <a:ext cx="1772559" cy="19071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Платонов показывает, что внешняя слабость не означает бессилия: даже крошечное живое существо может проявить удивительную стойкость и пройти путь через трудные условия.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814236" y="2571751"/>
            <a:ext cx="1772559" cy="19071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учит замечать то, что обычно остаётся незамеченным, и относиться к природе бережно. Внимание к маленькому — это уже проявление человечности.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623990" y="1685875"/>
            <a:ext cx="2942026" cy="12813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Важную роль в произведении играет труд: цветок как будто постоянно работает, чтобы выжить. Такая мысль помогает понять ценность терпения и упорства.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623990" y="3410084"/>
            <a:ext cx="2038270" cy="12813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Добрый взгляд человека способен изменить судьбу живого существа хотя бы тем, что он признаёт его красоту. Именно поэтому история звучит так тепло и светло.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73461" y="1491249"/>
            <a:ext cx="4486275" cy="27051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темы произведения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714683" y="1895475"/>
            <a:ext cx="3067051" cy="2599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отражает, какие мотивы звучат в тексте особенно заметно и как они поддерживают образ цветка.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Интерпретация по тексту А. П. Платонова «Неизвестный цветок»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264096" y="4371975"/>
            <a:ext cx="3503233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4" dirty="0">
                <a:solidFill>
                  <a:srgbClr val="5556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Сильнее всего раскрыты труд и доброта: они соединяют природную историю с нравственным смыслом и делают финал особенно трогательным.
</a:t>
            </a:r>
            <a:endParaRPr lang="en-US" sz="1154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сказки-были с жизненным опытом школьника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564107" y="3069902"/>
            <a:ext cx="2126605" cy="9058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Посев семени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Школьник видит, как из маленького семени может начаться жизнь. Это напоминает посадку цветов на подоконнике или в школьной клумбе.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1609567" y="1642361"/>
            <a:ext cx="2126606" cy="9058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Уход за растением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росток не ослаб, ему нужны вода, свет и тепло. Такой опыт помогает понять значение регулярной заботы и наблюдения.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158592" y="3748957"/>
            <a:ext cx="2126606" cy="9058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Трудные условия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земли мало или она сухая, растение растёт медленнее. Здесь легко увидеть, почему в произведении так важны терпение и упорство.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6307706" y="2240993"/>
            <a:ext cx="2126605" cy="9058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Радость результата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цветок распускается, его хочется заметить и беречь. Этот момент близок школьнику: труд приносит радость, если не бросать начатое.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350" y="1503031"/>
            <a:ext cx="2598075" cy="199168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92475" y="1503006"/>
            <a:ext cx="2598075" cy="199168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45625" y="1503006"/>
            <a:ext cx="2598075" cy="199168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Иллюстрации к произведению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468844" y="3631931"/>
            <a:ext cx="2586548" cy="10378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1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Пустырь, который кажется безжизненным
</a:t>
            </a:r>
            <a:pPr algn="l" indent="0" marL="0">
              <a:lnSpc>
                <a:spcPct val="100000"/>
              </a:lnSpc>
              <a:buNone/>
            </a:pPr>
            <a:r>
              <a:rPr lang="en-US" sz="4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рисунке можно показать сухую землю, камни и почти полное отсутствие растений. Такой фон сразу задаёт чувство бедности и одиночества, на котором особенно ярко выделится маленький росток. Контраст поможет передать главное напряжение истории.
</a:t>
            </a:r>
            <a:endParaRPr lang="en-US" sz="1181" dirty="0"/>
          </a:p>
        </p:txBody>
      </p:sp>
      <p:sp>
        <p:nvSpPr>
          <p:cNvPr id="13" name="Text 3"/>
          <p:cNvSpPr txBox="1"/>
          <p:nvPr/>
        </p:nvSpPr>
        <p:spPr>
          <a:xfrm>
            <a:off x="3283702" y="3631931"/>
            <a:ext cx="2586548" cy="10378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Крошечный цветок среди камней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Центром иллюстрации может стать одинокий цветок, пробившийся сквозь твёрдую почву. Его стебель и лепестки должны выглядеть хрупко, но уверенно, чтобы зритель почувствовал силу жизни, скрытую в маленьком существе.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6142760" y="3631931"/>
            <a:ext cx="2586547" cy="10378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вокруг цветка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сцена — дети, которые собрались возле растения и радуются ему. Здесь важно передать не шум, а тёплое внимание: именно человеческое участие делает цветок не просто красивым, а по-настоящему значимым.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Цитатные смыслы произведения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6299883" y="2571751"/>
            <a:ext cx="2253665" cy="19071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Мысль о маленьком, но живом существе помогает увидеть главный смысл сказки-были: ценность определяется не размером, а способностью сопротивляться беде и сохранять жизнь.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1" name="Text 3"/>
          <p:cNvSpPr txBox="1"/>
          <p:nvPr/>
        </p:nvSpPr>
        <p:spPr>
          <a:xfrm>
            <a:off x="634889" y="2571751"/>
            <a:ext cx="2253665" cy="19071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о том, что цветок жил сам по себе, подчёркивают его одиночество и самостоятельность. Он не получил помощи, но всё равно продолжил существовать и расти.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478102" y="2571751"/>
            <a:ext cx="2253665" cy="19071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Выражение о трудной, непрерывной жизни показывает, что в тексте труд понимается как постоянное усилие. Цветок будто не сдаётся ни на один день, и это восхищает читателя.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625" y="1536435"/>
            <a:ext cx="8331111" cy="29896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428625" y="368710"/>
            <a:ext cx="7867342" cy="8453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и смысл в четырех шагах
</a:t>
            </a:r>
            <a:pPr algn="l" indent="0" marL="0">
              <a:lnSpc>
                <a:spcPct val="8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в «Неизвестном цветке» показывает движение от одиночества и борьбы к признанию и памяти.
</a:t>
            </a:r>
            <a:endParaRPr lang="en-US" sz="3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38049" y="1398735"/>
            <a:ext cx="6467903" cy="23460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чему учит «Неизвестный цветок»
</a:t>
            </a:r>
            <a:pPr algn="ctr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Платонова напоминает, что даже самое неприметное может оказаться сильным и прекрасным. Если заметить, поддержать и сохранить живое, оно отвечает нам чудом жизни.
</a:t>
            </a:r>
            <a:endParaRPr lang="en-US" sz="3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2026-05-17T18:41:17Z</dcterms:created>
  <dcterms:modified xsi:type="dcterms:W3CDTF">2026-05-17T18:41:17Z</dcterms:modified>
</cp:coreProperties>
</file>