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населения России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живут неравномерно: плотнее — в европейской части и крупных городах, реже — на востоке.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расселение неравномерно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огромна: площадь страны превышает 17 млн км². Но климат, дороги и работа различаются. Поэтому одни места привлекают людей, а другие остаются малонаселёнными: важны вода, плодородные земли и удобные пути.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трёх четвертей населения России живёт к западу от Урала. Здесь больше городов, предприятий и административных центров, поэтому людям проще находить работу, учиться и пользоваться услугами.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 связана множеством дорог и транспортных направлений. Это облегчает перевозки людей и грузов, поддерживает хозяйство и делает территории более привлекательными для жизни.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Азиатская часть занимает огромную площадь, но населения там заметно меньше. Причины — суровый климат, большие расстояния, слабее освоенные территории и трудности с транспортной доступностью.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и азиатская части России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по федеральным округам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индексы для учебной визуализации различий между округами; точные значения зависят от официальной статистики Росстата (по площади и численности населения).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округа обычно показывают более высокие значения, а в восточных — заметно ниже, что отражает разницу в заселённости регионов.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западом и востоком связан с сочетанием природных условий, развитости хозяйства и транспортной доступности, которые по-разному влияют на жизнь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как главный фактор расселения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жить удобнее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густо заселены равнины с умеренным климатом. Там чаще хватает воды и плодородных почв, а значит, людям легче вести хозяйство и развивать поселения.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селиться сложнее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Малонаселённые территории совпадают с тундрой, тайгой, горными районами и зонами вечной мерзлоты. Тяжёлые условия увеличивают расходы на строительство и усложняют повседневную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641462"/>
            <a:ext cx="4389600" cy="16783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заселенности крупных районов России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выбранных округов показывает, что даже при больших различиях по площади более плотными становятся территории с развитой экономикой и транспортом.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условия для работы и передвижения, тем выше плотность: плотность растёт там, где экономическая и транспортная сеть развита.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содержания таблицы использованы качественные характеристики (без чисел): они соответствуют учебной логике сравнения «плотнее/реже» между западом и востоком.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27433"/>
            <a:ext cx="256800" cy="205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27433"/>
            <a:ext cx="256800" cy="205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5694" y="1898603"/>
            <a:ext cx="230213" cy="26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27420"/>
            <a:ext cx="256800" cy="2054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 центры притяжения населения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 учеба в одном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больших городах сосредоточены предприятия и учебные заведения. Здесь легче найти работу по специальности и получить образование, поэтому молодёжь чаще стремится переехать.
</a:t>
            </a:r>
            <a:endParaRPr lang="en-US" sz="1136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 социальные 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больше больниц и сервисов, доступнее культурные и социальные учреждения. Жители ценят близость помощи и разнообразие возможностей.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крупных городов обычно удобнее связь с другими регионами: развиты дороги, железные дороги и городской транспорт. Это помогает и для переездов, и для доставки грузов.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Отток из малых поселений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мегаполисах больше рабочих мест и выше конкуренция за качество жизни, жители из малых городов и сельской местности уезжают. Так усиливается разрыв в заселённости.
</a:t>
            </a:r>
            <a:endParaRPr lang="en-US" sz="118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выбирает место жизни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факторов выбора и типов расселения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расселение в России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население размещено неравномерно и часто образует отдельные очаги. Густота заселения выше там, где проще вести хозяйство: в чернозёмных районах, в речных долинах и рядом с дорогами.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и восточных районах деревни располагаются далеко друг от друга. Природные условия, расстояния и транспортные трудности делают повседневную связь между поселениями более сложной и дорогой.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городского и сельского населения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доли для учебной визуализации; точные проценты нужно брать из актуальной статистики Росстата.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преобладает городское население: промышленность, услуги и образование концентрируются в городах, а миграция усиливает этот сдвиг.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городского населения означает переход к городскому образу жизни и более сильную концентрацию людей в крупных центрах и агломерациях.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причины размещения населения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поселения: реки и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крупные поселения появлялись у рек и торговых путей, а также в местах, удобных для земледелия и обмена. Вода давала питьё, а пути — связь с другими территориями.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городов: заводы, дороги, порты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население увеличивалось вокруг заводов, железных дорог и портов. Дополнительно притягивали административные центры: здесь концентрировались управление, услуги и работа.
</a:t>
            </a:r>
            <a:endParaRPr lang="en-US" sz="1038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окраин: Сибирь и Дальний 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и Дальний Восток осваивались медленнее из‑за больших расстояний, более сурового климата и слабой связи с центральными районами страны. Поэтому заселение там шло очагами.
</a:t>
            </a:r>
            <a:endParaRPr lang="en-US" sz="11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миграции в России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описание направлений миграций по материалам школьного курса географии; точные значения не приводятся (условные индексы).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переезжают ради учёбы и работы, а также из‑за стремления жить ближе к услугам: медицине, транспорту, школам.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устойчивую «пересборку» расселения: население концентрируется в более доступных и экономически развитых районах.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970" y="1281025"/>
            <a:ext cx="2629259" cy="2358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центры притяжения населения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Столичные и крупнейшие региональные города сильнее всего притягивают жителей функциями управления, промышленности и услуг, а также образованием и транспортной доступностью.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города притягивают по‑разному, но почти везде совпадают три причины: работа, образование и удобная транспортная доступность.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о профилях городов из школьных материалов по географии России (без привязки к одному конкретному году).
</a:t>
            </a:r>
            <a:endParaRPr lang="en-US" sz="64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означает рост доли городского населения и усиление роли городов в экономике и повседневной жизни. Часть людей переезжает в города, потому что там больше возможностей.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городские агломерации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зонах лучше развиваются услуги: от школ и больниц до общественного транспорта и торговли. Поэтому агломерации продолжают притягивать новых жителей из малых городов и сёл.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Агломерация — это когда крупный город и близкие поселения образуют единое пространство труда, учёбы и транспорта. Люди живут в разных местах, но ежедневно связаны дорогами.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наиболее крупные агломерации связаны с Москвой и Санкт-Петербургом, а также с другими региональными центрами. Там сосредоточены предприятия, университеты и транспортные узлы.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9769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Труднодоступные территории с редким населением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2000" y="1795050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 заселены тундра, арктические районы, горные области и территории с вечной мерзлотой. Населённые пункты здесь часто стоят далеко друг от друга, поэтому людям сложнее регулярно получать товары и услуги.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832000" y="2718021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продуктов, топлива и строительных материалов требует больших затрат и времени, особенно зимой. Из‑за этого инфраструктура развивается ограниченно, а постоянное население сохраняется главным образом в местах с работой и обеспечением.
</a:t>
            </a:r>
            <a:endParaRPr lang="en-US" sz="8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и транспортная сеть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взаимосвязи «плотность населения—транспорт» по картам школьного курса; значения даны как условные индексы, точные метрики не указаны.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делает перемещения и перевозки более предсказуемыми: поэтому рядом с линиями связи и узлами население обычно выше.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показывает: там, где транспортная сеть плотнее, расселение становится устойчивее и экономически выгоднее, особенно в европейской части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неравномерного размещения населения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основных эффектов: концентрирование населения усиливает нагрузку в крупных центрах и меняет развитие периферии.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влияет через строительство дорог, жилья и объектов социальной инфраструктуры, а также через создание рабочих мест. Это повышает привлекательность территорий и помогает удерживать жителей.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государство влияет на расселение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играют программы развития Дальнего Востока, Сибири и Арктики. Они направлены на освоение новых районов и улучшение условий жизни в удалённых регионах.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малых городов помогает снизить чрезмерный отток населения в столичные центры. Когда в регионе есть работа и услуги, людям проще оставаться дома и планировать будущее.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2583" y="1412650"/>
            <a:ext cx="3385734" cy="213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 размещения населения России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действуют вместе: природные условия задают «границы возможностей», а экономика, транспорт и социальные услуги помогают выбрать более удобные территории.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концентрируется там, где сочетаются безопасность, занятость, удобная логистика и понятные возможности для учёбы и лечения.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географии; факторы сгруппированы обобщённо.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3259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2638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население России размещено неравномерно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населения России складывается из природных условий, истории освоения, экономики, транспорта и миграций. Люди чаще выбирают тёплые, доступные и обеспеченные территории, особенно крупные города.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2026-05-11T22:34:08Z</dcterms:created>
  <dcterms:modified xsi:type="dcterms:W3CDTF">2026-05-11T22:34:08Z</dcterms:modified>
</cp:coreProperties>
</file>