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Пэн и слово mother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словам о семье вместе с Питером Пэном.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Знакомьтесь: Peter Pan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Peter Pan — герой сказки Джеймса Мэтью Барри. Он живёт в Neverland, летает, не хочет взрослеть и попадает в приключения вместе с Wendy, Tinker Bell, Lost Boys и Captain Hook.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мамы важна для этой истории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mother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слово mother помогает говорить не только о семье, но и о безопасности. Оно показывает, что домашний мир для ребёнка — это место любви и доверия.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Питера мама связана с теплом, лаской и спокойствием. Это не просто человек рядом, а чувство, что тебя ждут, понимают и защищают дома.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нотка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нет мамы, весёлый образ Питера становится чуть печальнее. Именно поэтому сказка о полётах и чудесах звучит трогательно и по-настоящему.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и Lost Boys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обычной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Lost Boys живут рядом с Питером, но у них нет привычного дома с правилами и семейными заботами. Их дни проходят в играх, смехе и бесконечных приключениях.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как лидер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ведёт Lost Boys за собой, придумывает игры и задаёт тон всему приключению. На картинке это легко показать: Питер рядом с мальчиками в Neverland.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вечного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мальчики не спешат взрослеть и будто застряли в мире сказки. Им нравится свобода, но вместе с ней приходит отсутствие уюта и заботы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«Peter hasn’t got a mother»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Peter hasn’t got a mother означает, что рядом с Питером нет мамы. Это короткое предложение понятно даже начинающим и помогает говорить о семье по-английски.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уроке особенно важны слова mother, father, family и home. Они помогают описывать, кто живёт вместе, где находится дом и почему он важен.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Питера одного в Neverland, фраза запоминается быстрее. Она связывает английское предложение с образом героя, который живёт без мамы и очень отличается от обычного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Питер ведёт себя без мамы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и быстрый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всегда готов к полёту, шутке или новым приключениям. Он действует уверенно, будто ему ничего не страшно, и именно это делает его таким ярким героем.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любит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трудно терпеть ограничения, потому что он хочет играть, а не слушаться. Питер часто выбирает то, что кажется ему интересным здесь и сейчас.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 спорит и не замечает, что другим может быть обидно. Это показывает, что ему не хватает спокойного семейного общения и доброго совета.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весельем Питера чувствуется одиночество. Он как будто прячется за смехом и движением, чтобы не думать о том, чего ему не хватает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Neverland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Neverland выглядит как место, где можно летать, смеяться и сражаться весь день. Здесь всё похоже на бесконечное приключение, а не на тихий дом, где вечером ждут ужин, разговор и добрая тишина.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Остров, где всегда игра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Lost Boys есть укрытие, но это не настоящий семейный дом. В нём много движения и фантазии, однако нет привычного тепла, которое создают забота, порядок и мамино присутствие.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 уюта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истории раскрывается отсутствие мамы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жизнь без семьи меняет характер Питера и делает слово mother особенно важным.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Питера и Wendy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Wendy умеет заботиться о других, а Питер чаще думает о приключениях. Рядом с ней особенно заметно, как важны внимание, доброта и спокойная домашняя помощь.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Wendy создаёт ощущение дома: вокруг неё есть порядок, правила и уют. Питер же живёт так, будто дом — это место для игр, а не для тишины и заботы.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Wendy слушает других и понимает, что им нужно. Питер часто спешит вперёд и не всегда замечает чувства окружающих, поэтому его мир выглядит более одиноким.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мир семьи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Wendy читатель видит, каким тёплым может быть семейный мир. Она помогает почувствовать разницу между шумным весельем и настоящим домашним теплом.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Питер не хочет взрослеть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выбирает жизнь без строгих правил. Ему нравится самому решать, куда лететь и во что играть, поэтому взросление кажется ему потерей свободы.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скуки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думает, что взрослые занимаются скучными обязанностями. Из-за этого Питер отталкивает всё, что напоминает о серьёзной жизни и ответственности.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Оставаясь ребёнком, Питер сохраняет волшебство, но теряет спокойствие семейной жизни. Поэтому его весёлая свобода звучит чуть грустно.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Питера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Пэн выглядит бесстрашным: он смеётся, спорит и легко взлетает в небо. Но за этой лёгкостью иногда видно одиночество. Когда рядом появляется слово mother, даже самый шумный герой на миг становится задумчивым и тихим.
</a:t>
            </a:r>
            <a:endParaRPr lang="en-US" sz="839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за которой спрятана грусть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Питера у окна, где светят звёзды и мерцает тёмный остров. Он будто смотрит вдаль и слушает свои мысли. В такой минуте особенно заметно: ему хочется не только приключений, но и тёплого дома.
</a:t>
            </a:r>
            <a:endParaRPr lang="en-US" sz="913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 ночное небо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 герою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легко жалеть Питера, потому что он кажется живым и весёлым, но без мамы выглядит уязвимым. Его смелость не отменяет желания быть любимым и принятым.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его свободы особенно ясно видно, как важны дом, уют и забота. Читатель начинает сильнее ценить простые вещи, которые делают детство спокойным.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понять, что семья — это не только люди рядом, но и ощущение тепла, безопасности и любви. Именно этого Питеру не хватает сильнее всего.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одновременно смешит и трогает: Питер говорит дерзко, попадает в забавные ситуации и всё же вызывает тихую грусть, когда вспоминается слово mother.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5137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83057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46088"/>
            <a:ext cx="376800" cy="3349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образы, которые связаны с домом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
</a:t>
            </a:r>
            <a:pPr algn="l" indent="0" marL="0">
              <a:lnSpc>
                <a:spcPct val="90000"/>
              </a:lnSpc>
              <a:buNone/>
            </a:pPr>
            <a:r>
              <a:rPr lang="en-US" sz="58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home напоминает о месте, где тебя ждут и рады тебе. Для ребёнка это не просто дом, а знакомое и безопасное пространство, где всё кажется своим.
</a:t>
            </a:r>
            <a:endParaRPr lang="en-US" sz="1268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 связано с отдыхом, тишиной и концом длинного дня. В детской комнате кровать часто означает уют, покой и время, когда можно спокойно заснуть.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Bedtime story
</a:t>
            </a:r>
            <a:pPr algn="l" indent="0" marL="0">
              <a:lnSpc>
                <a:spcPct val="90000"/>
              </a:lnSpc>
              <a:buNone/>
            </a:pPr>
            <a:r>
              <a:rPr lang="en-US" sz="55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2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Bedtime story — это сказка перед сном, которую читают или рассказывают дома. Такой вечерний ритуал помогает ребёнку чувствовать заботу и любовь взрослых.
</a:t>
            </a:r>
            <a:endParaRPr lang="en-US" sz="1205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voice
</a:t>
            </a:r>
            <a:pPr algn="r" indent="0" marL="0">
              <a:lnSpc>
                <a:spcPct val="90000"/>
              </a:lnSpc>
              <a:buNone/>
            </a:pPr>
            <a:r>
              <a:rPr lang="en-US" sz="55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1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voice — это тёплый, добрый голос, который успокаивает и поддерживает. Он ассоциируется с мамой, ласковыми словами и ощущением, что рядом всё хорошо.
</a:t>
            </a:r>
            <a:endParaRPr lang="en-US" sz="119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Hug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Hug — это объятие, в котором чувствуется внимание и защита. Для младших школьников это очень понятный образ: так выражают любовь без долгих объяснений.
</a:t>
            </a:r>
            <a:endParaRPr lang="en-US" sz="12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мамы в 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отсутствие семьи влияет на характер и настроение Питера Пэна.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Питер нравится детям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и 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умеет летать, а это сразу делает его необычным и очень интересным. Детям нравится мечтать о таком же свободном полёте над землёй и звёздами.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 без конца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ним постоянно что-то происходит: погони, ссоры, неожиданные встречи и новые открытия. История не скучает ни минуты, поэтому за Питером легко следить.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 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любит играть, шутить и упрямиться, как многие дети. Именно поэтому герой кажется близким и понятным, даже если живёт в волшебном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даёт опору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family в этой истории связано с заботой, привычным порядком и ощущением безопасности. Дом помогает ребёнку чувствовать себя нужным и защищённым.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не заменяет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выбирает бесконечную игру и полёты, но одних приключений мало. Без тёплой семьи его жизнь становится менее спокойной и менее радостной.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важнее шума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мягко напоминает: веселье и чудеса хороши, но доброта близких нужна каждому. Именно она делает детство по-настоящему счастливым.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Hook и одиночество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врага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Hook становится для Питера постоянным противником. Из-за этого мир Neverland превращается не только в место игры, но и в пространство вечных столкновений.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часто спорит, защищается и вступает в новые схватки. Ему редко удаётся просто спокойно быть рядом с другими и отдыхать.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покоя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борьба подчёркивает, что герою не хватает мира, дома и тёплой семейной жизни, где можно не сражаться, а быть в 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как ребёнок, который не вырос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вместо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ведёт себя как ребёнок, который не хочет слышать о скучных обязанностях. Он выбирает игру, спор и весёлую выдумку вместо спокойного и привычного порядка.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 доме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Питер оказывается у окна или рядом с детской кроватью, он кажется особенно одиноким. Такие моменты напоминают, что даже вечному мальчику нужен дом.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и упрямый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упрямство часто вызывает улыбку, потому что он ведёт себя очень по-детски. Но без мамы эта черта выглядит не только забавно, но и немного печально.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понять о семье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Близких нужно ценить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родители и родной дом — это не что-то обычное, а очень важная часть детства. Без них ребёнку труднее чувствовать себя спокойно.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даёт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те, кто любит и понимает, мир становится добрее. История напоминает, что семейное тепло помогает расти и чувствовать себя увереннее.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не всё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получает полёты и приключения, но они не заменяют любовь и заботу. Одна только свобода не делает человека по-настоящему счастливым.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начинается с 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слова, внимание и поддержка создают ощущение дома даже сильнее стен и крыши. Именно поэтому слово mother так важно в этой сказке.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Peter Pan остаётся ярким и смелым героем, а слово mother делает его образ особенно трогательным. В этой сказке волшебство соседствует с грустью, поэтому она учит и английским словам, и доброте.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2026-05-31T02:10:06Z</dcterms:created>
  <dcterms:modified xsi:type="dcterms:W3CDTF">2026-05-31T02:10:06Z</dcterms:modified>
</cp:coreProperties>
</file>