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25900" y="360000"/>
            <a:ext cx="6092100" cy="136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открывали Землю. Часть 2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70800" y="21611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постепенно собирали Землю по частям.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 старых картах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XV века карты уже показывали знакомые берега, но за горизонтом начинались догадки. Именно поэтому дальние плавания стали проверкой прежних представлений о мире.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240" y="2183062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01462"/>
            <a:ext cx="421649" cy="3747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49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начались большие плавания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Торговая выгода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купцы искали специи, золото и новые товары, которые можно было доставлять быстрее и выгоднее. Морской путь обещал большие прибыли и меньше посредников.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дороги в Азию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Азию по суше был долгим и опасным, поэтому внимание всё чаще переходило к морю. Морской маршрут казался более прямым и перспективным.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держав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 Португалия соперничали за порты, острова и влияние на океанских дорогах. Каждое новое открытие усиливало престиж государства и его морскую силу.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науке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звёздами, течениями и берегами помогали уточнять знания о Земле. Экспедиции были не только рискованными, но и важными для науки.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49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мореплавателей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помогал удерживать курс даже тогда, когда берег уже исчезал из виду. Он стал одним из главных инструментов дальнего мореплавания и ориентации в открытом море.
</a:t>
            </a:r>
            <a:endParaRPr lang="en-US" sz="1062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 и позднее квадрант позволяли определять широту по Солнцу и звёздам. Так мореплаватели точнее понимали, где находятся, и могли сравнивать свои записи.
</a:t>
            </a:r>
            <a:endParaRPr lang="en-US" sz="1110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Каравеллы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Каравеллы были лёгкими и манёвренными судами. Они лучше проходили по мелководью и могли идти против ветра, что делало дальние путешествия более реальными.
</a:t>
            </a:r>
            <a:endParaRPr lang="en-US" sz="1110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портуланы
</a:t>
            </a:r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Портуланы и морские карты собирали опыт многих капитанов. На них отмечали берега, гавани, рифы и направления, превращая разрозненные сведения в общий морской маршрут.
</a:t>
            </a:r>
            <a:endParaRPr lang="en-US" sz="10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Португальцы и испанцы в гонке открытий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49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Путь вдоль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Португальские экспедиции шаг за шагом изучали западное побережье Африки. Их целью был путь в Индийский океан, где можно было выйти к источникам пряностей и богатой торговле.
</a:t>
            </a:r>
            <a:endParaRPr lang="en-US" sz="1008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Западный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сделала ставку на западный маршрут через Атлантику. Так началась гонка за открытие нового пути в Азию и за собственную долю морской прибыли.
</a:t>
            </a:r>
            <a:endParaRPr lang="en-US" sz="1008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Порты и фактории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державы основывали опорные пункты и добивались контроля над портами. Эти места помогали пополнять запасы, чинить суда и закреплять влияние на новых территориях.
</a:t>
            </a:r>
            <a:endParaRPr lang="en-US" sz="1008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Тайна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сведения о маршрутах считались стратегической тайной. Соперники стремились опередить друг друга, поэтому морская информация часто хранилась в секрете.
</a:t>
            </a:r>
            <a:endParaRPr lang="en-US" sz="10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увидели мореплаватели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49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земля
</a:t>
            </a:r>
            <a:pPr algn="ctr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1492 году экспедиция Колумба достигла Карибских островов. Мореплаватели думали, что подходят к Азии, хотя перед ними был новый мир.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значении открытия
</a:t>
            </a:r>
            <a:pPr algn="ctr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рассказы вызвали споры: одни видели в открытии путь к Азии, другие — неизвестные острова и берега. Привычные карты не давали однозначного ответа.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расчётах
</a:t>
            </a:r>
            <a:pPr algn="ctr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 не сразу понял, что перед ним другой материк. Ошибка была связана с неверной оценкой размеров Земли и расстояний через океан.
</a:t>
            </a:r>
            <a:endParaRPr lang="en-US" sz="914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часть света
</a:t>
            </a:r>
            <a:pPr algn="ctr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стало ясно, что открытые земли не относятся к Азии. Это был важнейший шаг к новой карте мира, где появилась Америка.
</a:t>
            </a:r>
            <a:endParaRPr lang="en-US" sz="9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появилось название материка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49" dirty="0"/>
          </a:p>
        </p:txBody>
      </p:sp>
      <p:sp>
        <p:nvSpPr>
          <p:cNvPr id="7" name="Text 2"/>
          <p:cNvSpPr txBox="1"/>
          <p:nvPr/>
        </p:nvSpPr>
        <p:spPr>
          <a:xfrm>
            <a:off x="5125600" y="557100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Наблюдения Веспуччи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Америго Веспуччи сравнивал берега, расстояния и наблюдения из своих плаваний. Он пришёл к выводу, что западные земли не похожи на Азию и образуют отдельный материк.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125602" y="1919943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Новый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письма помогли укрепить мысль, что Европа встретила не край Азии, а новый мир. Этот вывод оказался важен для учёных и картографов.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125602" y="3282807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Имя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картографы стали обозначать эти земли как America. Так имя, связанное с Веспуччи, закрепилось на картах и вошло в историю.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49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Васко да Гама и дорога в Индию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902387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вокруг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1498 году Васко да Гама достиг Индии морем, обогнув Африку. Это доказало, что между Европой и Азией существует реальный океанский путь.
</a:t>
            </a:r>
            <a:endParaRPr lang="en-US" sz="1261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883736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и выгоднее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маршрут сделал торговлю специями быстрее и надёжнее. Европейцы получили прямой доступ к морским дорогам Индийского океана.
</a:t>
            </a:r>
            <a:endParaRPr lang="en-US" sz="126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3865072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на карте мира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Индийский океан перестал быть «неизвестным краем» на картах. Он стал частью понятной морской системы, соединяющей разные материки.
</a:t>
            </a:r>
            <a:endParaRPr lang="en-US" sz="11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первого кругосветного плавания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49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большого пути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Магеллана вышла в путь в 1519 году. Пять кораблей отправились искать западную дорогу к островам пряностей, но путь оказался гораздо длиннее, чем ожидалось. После гибели Магеллана командование перешло к Хуану Себастьяну Элькано.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Тихим океаном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тяжёлым испытанием стал переход через Тихий океан. Моряки долго не видели земли, страдали от нехватки еды и воды, а огромные расстояния заставили по-новому взглянуть на размеры океанов.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 доказательство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1522 году домой вернулся один корабль — «Виктория». Он завершил первое кругосветное плавание и доказал, что вокруг Земли можно пройти морским путём, если соединить разные океаны в один маршрут.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Кругосветное плавание длилось почти три года и доказало: Землю можно обойти вокруг.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года
</a:t>
            </a:r>
            <a:endParaRPr lang="en-US" sz="8166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длилось путешествие Магеллана и Элькано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экспедиции Магеллана и Хуана Себастьяна Элькано, 1519–1522 годы.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каждой новой экспедицией на карты добавлялись проверенные детали: берега, острова, пути и опасные места. Сведения моряков постепенно заменяли старые догадки.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плаваний и сверок, тем меньше белых пятен и ошибок на карте.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 «Как люди открывали Землю. Часть 2»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карта становилась точнее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карта всегда немного искажает земной шар, поэтому картографы выбирали, что важнее показать точно: площадь, форму или направление пути.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1569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Меркатора стала одной из самых известных для мореплавателей.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картографии; проекция Герарда Меркатора, 1569 год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Измеряя дуги меридиана, учёные сравнивали расстояния на Земле с углами между звёздами. Так они постепенно уточняли размеры планеты и её форму.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1° широты ≈ 111 км
</a:t>
            </a:r>
            <a:endParaRPr lang="en-US" sz="4528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приближённая длина градуса меридиана, которую можно было проверить по наблюдениям.
</a:t>
            </a:r>
            <a:endParaRPr lang="en-US" sz="2318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Геодезия и астрономические измерения Земли; справочные значения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по шагам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Кука проходит вдоль незнакомого берега, а на палубе сверяют компас, карту и записи. Моряки замечают рифы, поправляют курс и наносят на лист новые изгибы линии берега.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вместо догадок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тихой водой поднимают астрономические приборы, чтобы проверить координаты по Солнцу и звёздам. Благодаря таким измерениям острова и бухты перестают быть «примерными» и получают точное место на карте.
</a:t>
            </a:r>
            <a:endParaRPr lang="en-US" sz="117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без лишнего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журнале экспедиции появляются скалы, течения и опасные мели, которые раньше знали только местные моряки. Эти записи помогали следующим кораблям выбирать безопасный путь и не повторять чужие ошибки.
</a:t>
            </a:r>
            <a:endParaRPr lang="en-US" sz="114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страницы из экспедиций Кука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старых представлений и новых открытий показывает, как менялся образ мира на картах.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карты объединяли и путали земли, а затем разделяли материки и острова точнее.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Великих географических открытиях и картографии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карта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50" y="1511954"/>
            <a:ext cx="300000" cy="266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34079"/>
            <a:ext cx="300000" cy="26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перемещалось между континентами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кукуруза и какао быстро вошли в европейскую кухню. Эти культуры изменили рацион людей и со временем стали обычными продуктами в повседневной жизни.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зерно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Лошади, пшеница и домашние животные распространились в другие регионы вместе с переселенцами и торговцами. Вместе с ними приходили новые способы земледелия и перевозок.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 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морским путям шли ткани, металл, инструменты и ремесленные изделия. Торговля соединяла далёкие порты и делала обмен между континентами постоянным и массовым.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товарами перемещались и болезни, к которым у людей не было защиты. Это оказалось одной из самых тяжёлых сторон контактов между континентами.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результата открытий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49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империй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получили новые порты, земли и источники богатства. Морские маршруты усилили их влияние и превратили океаны в важнейшие пути торговли и соперничества.
</a:t>
            </a:r>
            <a:endParaRPr lang="en-US" sz="1008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потери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местных народов приход новых сил означал войны, принудительный труд и потерю территорий. Старый уклад жизни разрушался, а решения часто принимались без их согласия.
</a:t>
            </a:r>
            <a:endParaRPr lang="en-US" sz="1008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местах встречи разных народов возникали смешанные языки, традиции и обычаи. Люди заимствовали друг у друга слова, блюда, одежду и способы жизни.
</a:t>
            </a:r>
            <a:endParaRPr lang="en-US" sz="1008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мире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расширили знания о морях, ветрах, звёздах и берегах. Наблюдения моряков и учёных помогли точнее понять, как устроена планета.
</a:t>
            </a:r>
            <a:endParaRPr lang="en-US" sz="10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точной карте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опыт моряков и работа учёных постоянно уточняли представление о Земле.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Кругосветное плавание завершилось в 1522 году и доказало, что океаны соединяются в единую систему, а Земля может быть обойдена вокруг.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1522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завершилось первое кругосветное плавание.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экспедиции Магеллана и Элькано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догадки к знанию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веков люди перешли от догадок к проверенным знаниям о Земле. Путешествия, измерения и карты изменили науку, торговлю и жизнь народов по всему миру.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2026-07-26T09:17:45Z</dcterms:created>
  <dcterms:modified xsi:type="dcterms:W3CDTF">2026-07-26T09:17:45Z</dcterms:modified>
</cp:coreProperties>
</file>