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Хобби: от интереса к своему делу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узнать себя, отдохнуть и найти друзей.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 — это занятие для радости и развития, которое выбирают по интересу, а не по обязанности. Оно помогает отдыхать, пробовать новое, лучше понимать себя и находить людей со схожими увлечениями.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хобби важно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хобби особенно важно в 10–14 лет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важно переключиться на дело, которое не связано с оценками и контрольными. Хобби помогает мозгу отдохнуть, уменьшает усталость и возвращает силы для учёбы и общения.
</a:t>
            </a:r>
            <a:endParaRPr lang="en-US" sz="888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 головы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успех в хобби даёт уверенность: получилась поделка, выучилось движение, собралась модель. Такое чувство результата поддерживает мотивацию и помогает не бояться новых попыток.
</a:t>
            </a:r>
            <a:endParaRPr lang="en-US" sz="888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успеха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10–14 лет интересы меняются особенно быстро, поэтому полезно пробовать разные занятия. Так легче заметить, что получается лучше, что приносит радость и какие черты характера развиваются.
</a:t>
            </a:r>
            <a:endParaRPr lang="en-US" sz="888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своих сильных сторон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хобби помогает каждый день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переключиться после учёбы и снизить напряжение. Несколько спокойных минут за любимым делом возвращают внимание и делают вечер менее утомительным.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спокойствие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увлечение сразу даёт темы для разговора и помогает легче знакомиться. Кружок, секция или онлайн-сообщество часто становятся местом, где появляются друзья.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начинает получаться, человек увереннее пробует сложные задачи. Хобби показывает, что результат приходит через практику, а не только через талант.
</a:t>
            </a:r>
            <a:endParaRPr lang="en-US" sz="1071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занятие учит новому: рисовать, двигаться, собирать, считать или выступать. Навык растёт постепенно, а вместе с ним появляется больше самостоятельности.
</a:t>
            </a:r>
            <a:endParaRPr lang="en-US" sz="1068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навыков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реальность о хобби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ждать взрослого возраста, чтобы заняться чем-то интересным. Хобби может быть простым и посильным уже сейчас: чтение, пазлы, рисунки, прогулки или сборка моделей.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не по возрасту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увлечение не обязано быть «единственно правильным». Можно пробовать несколько занятий одновременно и менять их, если меняются интересы, настроение или свободное время.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одно, а несколько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не обязан сразу стать серьёзным делом. Иногда хобби остаётся приятным занятием для отдыха, и это тоже нормально: главное, что оно приносит удовольствие и помогает развиваться.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без больших целей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562" y="1647777"/>
            <a:ext cx="36778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показывают, как по-разному можно проводить свободное время: спокойно, активно, творчески или с пользой для других.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направления свои сильные стороны: можно выбрать то, что ближе по характеру и режиму.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видам занятий и навыкам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больших групп хобби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Творчество: рисование, музыка, рукоделие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учит замечать форму, цвет и детали, которые легко пропустить в повседневной жизни. Это хороший способ спокойно выразить настроение и сделать что-то красивое своими руками.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взгляд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 и лепка требуют аккуратности, терпения и внимания к шагам. Такие занятия особенно радуют, когда из простых материалов постепенно получается готовая вещь.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 и терпение
</a:t>
            </a:r>
            <a:endParaRPr lang="en-US" sz="1084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развивает слух, ритм и память, а также помогает лучше чувствовать последовательность. Даже простые упражнения на инструменте или пение дают заметный результат при регулярной практике.
</a:t>
            </a:r>
            <a:endParaRPr lang="en-US" sz="791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
</a:t>
            </a:r>
            <a:endParaRPr lang="en-US" sz="10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Движение: спорт, танцы, прогулки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или другие командные игры учат действовать вместе с другими. Здесь важны поддержка, общая цель и умение быстро реагировать на ситуацию.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движение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зарядка или велопрогулки укрепляют выносливость и дают заряд энергии после уроков. Регулярная активность помогает легче переносить учебную нагрузку и сохранять хорошее самочувствие.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энергия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развивают координацию, чувство ритма и уверенность в движениях. Они помогают лучше управлять телом и чувствовать себя свободнее.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координация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собирается простой робот, и каждая деталь занимает своё место не случайно. Сначала ребёнок пробует соединить элементы по инструкции, а потом замечает, как схема превращается в работающую модель.
</a:t>
            </a:r>
            <a:endParaRPr lang="en-US" sz="92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из деталей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подоконнике стоят стаканы, лупа и тетрадь для наблюдений. Небольшой опыт показывает, как интересно проверять вопросы самому и записывать результат, даже если ответ оказался не таким, как ожидалось.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наблюдение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появляется первый короткий код: несколько строк, которые заставляют персонажа двигаться или менять цвет. Постепенно становится видно, что программа строится из понятных шагов и точных команд.
</a:t>
            </a:r>
            <a:endParaRPr lang="en-US" sz="92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 мира техники и науки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логика: думать, планировать, решать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учат заранее продумывать ходы и видеть несколько вариантов решения. Это спокойная тренировка внимания, терпения и умения не спешить с выводами.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планирование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помогают запоминать правила, следить за ходом игры и договариваться с другими участниками. Они развивают общение, уважение к очереди и умение проигрывать спокойно.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правилами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Головоломки и логические задачки развивают наблюдательность и учат замечать детали. В них важно не угадывать, а внимательно искать закономерность и проверять свои догадки.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внимание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направления показывают, что хобби бывает не только творческим или спортивным: оно может учить порядку, заботе и ответственности.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необычных примера хобби расширяют привычное представление о занятиях для души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 интересу, времени, бюджету и доступности из материалов презентации.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по душе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формат на основе трёх недель из плана презентации.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«попробуй 3 недели»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начале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в начале — это часть обучения. Если сразу прекратить попытки, навык не успевает появиться, а интерес часто исчезает раньше, чем станет заметен первый прогресс.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Сдаваться рано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жёсткая цель быстро утомляет. В начале важнее регулярность и спокойный темп: тогда хобби не превращается в обязанность и остаётся занятие, к которому хочется возвращаться.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Завышать планку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более опытными людьми мешает видеть собственный рост. Лучше оценивать себя по вчерашнему результату: так становится понятнее, чему уже научился и что нужно потренировать дальше.
</a:t>
            </a:r>
            <a:endParaRPr lang="en-US" sz="1074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себя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становиться лучше без перегруза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одну небольшую цель на месяц: выучить простую мелодию, нарисовать три рисунка или собрать одну модель. Чёткая задача помогает понять, куда двигаться, не перегружая себя.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маленькую цель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Занимайся коротко, но регулярно: по 15–20 минут несколько раз в неделю. Постоянство важнее длинных редких занятий, потому что именно повторение закрепляет новые умения.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Сделай практику привычкой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Фиксируй, что уже получается лучше: в заметке, фотоальбоме или дневнике. Когда прогресс виден, становится легче не бросать и понимать, какие шаги работают именно для тебя.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Отмечай прогресс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застрял, спроси совет у друга, учителя или в кружке. Со стороны часто виднее, что улучшить, а подсказка помогает двигаться дальше без лишнего напряжения.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Используй поддержку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263848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39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хобби приносило радость, важно заранее продумать простые правила безопасности и не торопиться с результатом.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хобби сначала важны правила и самочувствие, а уже потом скорость, сложность и результат.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безопасность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времени на основе регулярности, коротких сессий и напоминаний.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время на хобби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проще всего начать с кружка, секции или факультатива. Здесь есть расписание, взрослый наставник и понятные правила, а ещё легче познакомиться с теми, кому нравится то же самое.
</a:t>
            </a:r>
            <a:endParaRPr lang="en-US" sz="1244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компания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появится уверенность, можно присоединиться к команде во дворе или на районной площадке. Совместные занятия помогают обмениваться опытом и показывать результат без стеснения.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больше свободы, подойдут онлайн-группы или чаты по интересам. Там можно задавать вопросы, смотреть работы других и получать советы, не боясь ошибиться на глазах у класса.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единомышленников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пост хорошо работает, когда нужно быстро показать хобби друзьям или одноклассникам. В нём можно написать, с чего всё началось, что уже получилось и чему пришлось научиться по пути.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о первом успехе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Мини-выступление на одну минуту делает увлечение понятным и живым. Достаточно рассказать, зачем ты этим занимаешься, что было сложным в начале и какой маленький результат уже радует.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вслух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процесса помогает увидеть развитие: сначала заготовка, потом проба, затем готовая работа. Такой формат особенно удобен для рисования, поделок, моделирования или любого занятия, где важны этапы.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кадрах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делиться своим увлечением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 личный ресурс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становится личным ресурсом, когда помогает отдыхать, учиться и расти без лишнего давления. Начни с интереса, дай себе три недели на пробу и не бойся делать маленькие шаги.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2026-07-25T07:54:02Z</dcterms:created>
  <dcterms:modified xsi:type="dcterms:W3CDTF">2026-07-25T07:54:02Z</dcterms:modified>
</cp:coreProperties>
</file>