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собой: зачем нужен этот модуль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Понимай себя, защищай границы, уважай различия.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сейчас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особенно заметны сравнения, сомнения и желание вписаться в группу. Этот модуль помогает понять себя, справляться с давлением и спокойно уважать чужие отличия.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карта качеств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Саши есть тихая уверенность: он умеет слушать, быстро запоминает детали и не теряется в новых местах. В его карте качеств отмечены терпение, наблюдательность и честность.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любимых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любит рисовать, собирать музыку для прогулок и придумывать оформления для тетрадей. Эти привычки показывают, что интересы тоже рассказывают о человеке не меньше слов.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новая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пока только учится говорить о своих мыслях вслух. В карте он записал желание научиться выступать спокойнее и увереннее, чтобы отвечать в классе без лишнего напряжения.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Переживать нормально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 доски или знакомством с новым классом многие чувствуют стеснение. Это обычная реакция, а не признак слабости или неуверенности в себе.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страшно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появляются, когда хочется сделать всё правильно и не ошибиться. Они знакомы почти каждому школьнику и часто проходят, если начать с маленького шага.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кругу сверстников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 может возникать и в компании, особенно если кажется, что все смотрят только на тебя. В такие моменты помогает спокойное дыхание и пауза.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бывает у 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меняются, но остаются понятными: можно волноваться, краснеть и всё равно справляться. Важно не прятать эмоции, а замечать их и двигаться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давление сверстников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«Все так делают»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«все так делают» часто звучит как попытка подтолкнуть к чужому выбору. Если внутри есть напряжение, значит, решение уже перестаёт быть свободным.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за счёт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про внешность могут выглядеть безобидно, но оставляют неприятное чувство и заставляют человека стесняться себя. Это уже не дружеская поддержка.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просят повторить чужое поведение, чтобы не выделяться. Когда выбор навязывают, человек теряет право решать сам, даже если просьба звучит мягко.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Неприятная компания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неприятной шутке или унижении другого человека тоже может быть давлением. Если страшно отказаться, важно распознать ситуацию как небезопасную.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или давление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ситуация в зависимости от отношения и свободы выбора.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уважение и спокойный выбор, это дружба; если появляется стыд и принуждение, это давление.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«Будь собой»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если на тебя давят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короткого и ясного отказа. Не нужно долго объяснять, оправдываться или спорить: спокойная фраза звучит увереннее и помогает удержать границу.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продолжается, повтори свою позицию теми же словами. Повторение показывает, что решение не меняется, даже если собеседник недоволен.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нейтральный тон и не переходи на грубость. Так легче остановить конфликт и не дать разговору превратиться в ссору.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Уйди в 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не работают, отойди к безопасному человеку или занятию. Уход — это не слабость, а способ защитить себя.
</a:t>
            </a:r>
            <a:endParaRPr lang="en-US" sz="11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держать границы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давлении сверстников и поддержка взрослых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 для разговора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Мини-кейсы помогают увидеть, где заканчивается обычный разговор и начинается давление группы.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ситуациях безопасный вариант начинается с отказа от участия и уважительного 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для обсуждения в модуле «Будь собой»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различиям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по-разному одеваются, говорят и выбирают занятия. Эти отличия не мешают, а помогают видеть больше идей и решений в общем деле.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свой темп общения и свой характер. Кто-то говорит мало, кто-то быстро включается в разговор, и оба варианта могут быть сильной стороной.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тоже бывают разными: спорт, музыка, чтение, рисование, техника. Когда в классе есть разнообразие, легче найти партнёров для учёбы и общения.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дают классу устойчивость: один умеет слушать, другой — организовывать, третий — замечать детали. Вместе такие качества делают группу сильнее.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363" y="1266498"/>
            <a:ext cx="1405125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класс сильнее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без насмешек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классе ценят разные вкусы, никто не боится быть заметным. Разные стили, увлечения и манера говорить не мешают дружбе, а расширяют круг общения и идей.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Инклюзивный класс не делит ребят на «правильных» и «неправильных». Здесь можно выбирать одежду, интересы и темп общения без страха оказаться лишним или непонятным.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общих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хобби делают группу интереснее: кто-то любит спорт, кто-то рисование, кто-то настольные игры или музыку. Это помогает узнавать друг друга и находить общие темы.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Дружелюбная атмосфера возникает там, где слушают, не сравнивают и не высмеивают. Тогда даже тихие или яркие ученики чувствуют себя спокойно и могут проявить сильные стороны.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быть собой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опирается на личные решения и безопасные действия в школьной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к уверенности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удача в 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 одну свою маленькую удачу: ответ, помощь, удачную идею или смелый поступок. Запись помогает увидеть прогресс, который легко не заметить в обычный день.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новое занятие или кружок, даже если пока есть сомнение. Первый пробный шаг важнее идеального результата: он показывает, что новое можно осваивать спокойно.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одну короткую фразу о своём мнении в разговоре или на уроке. Так тренируется голос, а уверенность растёт через понятные и безопасные действия.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отметьте, что получилось без сравнения с другими. Когда внимание направлено на личный рост, спокойнее принимать себя и не обесценивать собственные успехи.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которые помогают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прямо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спокойная фраза помогает не спорить и не оправдываться. Она ясно показывает выбор и звучит уважительно, поэтому собеседнику проще его принять.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повторить без лишних объяснений, он становится увереннее. Такие слова удобны в школе, когда нужно быстро обозначить своё решение и сохранить спокойствие.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на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одну фразу, которая звучит для вас естественно. Когда она запомнится, будет легче использовать её в момент давления, не теряя уверенности и уважения к другим.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бывает дружба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 каким признакам можно отличить поддержку от давления в дружбе. Важны не слова сами по себе, а то, как они влияют на выбор и чувство безопасности.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отношения дают свободу выбора, а давящие нарушают личные границы и вызывают напряжение.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«Будь собой»: признаки поддержки и давления в общении.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мысли о себе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справлюсь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внутри звучит спокойная поддержка, легче не застревать в стыде и тревоге. Такая мысль помогает сделать следующий шаг, даже если сначала немного страшно.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учат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 отменяют ценность человека. Они показывают, что можно попробовать иначе, исправить действие и научиться новому без самокритики, которая только мешает двигаться дальше.
</a:t>
            </a:r>
            <a:endParaRPr lang="en-US" sz="1239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ценность больше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Внешность, одежда и стиль не определяют, насколько человек интересен или достоин уважения. Важно напоминать себе об этом, особенно когда хочется сравнивать себя с другими.
</a:t>
            </a:r>
            <a:endParaRPr lang="en-US" sz="12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 личной недели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300" y="16171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День без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одного дня без сравнения: замечайте только свои действия и настроение. Это помогает увидеть личный ритм и снизить привычку оценивать себя через других.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81825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Честное «нет»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шаг включите честный отказ в простой ситуации. Подумайте, где нужно сказать «нет» спокойно и без грубости, чтобы защитить своё решение.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13100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одно новое действие: задать вопрос, прийти на кружок или выступить с короткой репликой. Небольшой риск делает уверенность более живой и реальной.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044375" y="161730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Доброе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неделю одним добрым словом себе за старание. Такой итог помогает заметить не только результат, но и собственную смелость в обычных делах.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итог по модулю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Рефлексия собирает личные ответы по итогам работы с модулем.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разговора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до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 — значит не перебивать и не превращать чужой ответ в повод для шутки. Так в классе появляется ощущение, что голос каждого действительно важен.
</a:t>
            </a:r>
            <a:endParaRPr lang="en-US" sz="1023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насмешек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обсуждение идёт без комментариев о внешности, людям проще говорить честно и спокойно. Это правило особенно важно там, где сравнение и насмешки встречаются слишком легко.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мнения можно не совпадая уважать. Если говорить спокойно и по делу, спор остаётся разговором, а не ссорой, и никто не чувствует себя униженным.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работает тогда, когда его соблюдают все. Даже маленькое правило, поддержанное классом, делает разговор безопаснее и помогает каждому чувствовать себя увереннее.
</a:t>
            </a:r>
            <a:endParaRPr lang="en-US" sz="9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собой — это навык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собой — значит знать свои сильные стороны, спокойно отвечать на давление и уважать других. Если сделать один смелый шаг, одну границу и одно доброе действие, модуль станет личным опытом.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2026-07-25T08:30:07Z</dcterms:created>
  <dcterms:modified xsi:type="dcterms:W3CDTF">2026-07-25T08:30:07Z</dcterms:modified>
</cp:coreProperties>
</file>