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и строковые величины в программировании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строки хранят текст, обеспечивают обработку ввода, поиска и преобразования данных.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текстовые данные так важны в информатике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Логины, пароли, сообщения, названия файлов и адреса сайтов зависят от работы со строками. В отличие от чисел, здесь ключевую роль играет минимальная единица — символ — и порядок знаков в строке. Поэтому текстовые величины изучают после чисел и логики: без них не обработать ввод и результаты.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как отдельный тип данных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хранит один знак: букву, цифру, пробел или специальный символ. В языках программирования его обычно записывают в одинарных кавычках, например 'A' или '7', чтобы отличать от строки.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символьной величины важны код в таблице символов, принадлежность к алфавиту и регистр. Один и тот же внешний вид буквы и латинская, и кириллическая имеют разные коды, что отражается на обработке текста.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символов также опирается на кодировку: 'A' и 'a' будут различаться, даже если это кажется одинаковыми «по звучанию». Поэтому регистральность нужно учитывать при сортировке и проверках.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появления новых языков и требований к совместимости стало недостаточно «локальных» наборов знаков, поэтому Unicode расширялся и стандартизировался.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значения: ASCII — 128, расширенный ASCII — 256, Unicode включает более 140 000 знаков (точное число зависит от версии стандарта).
</a:t>
            </a:r>
            <a:endParaRPr lang="en-US" sz="805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Кодировки символов: от ASCII к Unicode
</a:t>
            </a:r>
            <a:endParaRPr lang="en-US" sz="331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чем универсальнее кодировка, тем проще программы обрабатывают тексты разных письменностей без отдельных «ручных» обработок.
</a:t>
            </a:r>
            <a:endParaRPr lang="en-US" sz="11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как последовательность символов
</a:t>
            </a:r>
            <a:endParaRPr lang="en-US" sz="3151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строка хранит позиции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строки есть длина и нумерация позиций: в разных языках программирования индексы могут начинаться с 0 или с 1. Индексация позволяет обращаться к конкретному символу по номеру, и каждый знак занимает отдельную позицию.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строка в программе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хранит текст любой длины: имя человека, фразу, путь к файлу, пароль, код или сообщение. В строке важен порядок символов, потому что «первый знак» меняет смысл всей последовательности.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1201"/>
            <a:ext cx="4133400" cy="22830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строка: основные различия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— одна единица текста, а строка — составная последовательность. Это различие влияет на длину, запись и на то, какие операции обычно применяют в программах.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ключевые операции над строками завязаны на длину и поиск по последовательности, тогда как для символа чаще достаточно базовых сравнений.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данных и типовым операциям в учебных курсах программирования.
</a:t>
            </a:r>
            <a:endParaRPr lang="en-US" sz="10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строки — это количество всех символов, включая пробелы, цифры и знаки препинания. Индексация позволяет выбирать нужную позицию, а последнее допустимое значение зависит от того, с какой цифры стартует нумерация.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индексация начинается с нуля, неверный расчёт границ быстро приводит к ошибкам при доступе к символам.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практика в языках программирования; конкретное начало индексов определяется спецификой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выполняются базовые операции над строками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обработки строкового ввода: от проверки до получения результата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450" y="3266100"/>
            <a:ext cx="1953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50" y="1507400"/>
            <a:ext cx="1953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450" y="1507400"/>
            <a:ext cx="1953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60550" y="1507400"/>
            <a:ext cx="1953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69900" y="3266100"/>
            <a:ext cx="1953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символьных величин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ввода требует правил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ввод пользователя проходил корректно, нужно заранее определить правила сравнения: учитывать регистр или игнорировать его. Без этого возможны ошибки валидации и неожиданные отказы.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 — отдельные символы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'A' и 'a' имеют разные коды, регистр влияет на сравнение. Если не учесть это, фильтры и проверки (например, «пароль должен отличаться от текста») начнут работать не так, как ожидается.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коду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сравниваются не «по внешнему виду», а по числовым кодам из таблицы. Поэтому порядок равно/меньше/больше определяется конкретной кодировкой, используемой в программе или системе.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 может меняться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выглядит как привычный алфавит, не всегда совпадает с реальным числовым порядком кодов. Это важно для сортировок и для задач, где результат зависит от «порядка символов».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чувствителен к регистру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поиске подстрок и символов различие регистра приводит к разным совпадениям. Один и тот же текст может «не находиться» просто потому, что в шаблоне другая раскладка регистра.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строк и формирование сообщений
</a:t>
            </a:r>
            <a:endParaRPr lang="en-US" sz="2899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Конкатенация (сцепление) объединяет две или более строки в одно текстовое значение. Эту операцию используют, когда нужно собрать приветствие, вывести полное имя или сформировать текст результата вычислений.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конкатенация дополняется преобразованием: число сначала превращают в строку, а затем соединяют с текстом. Так формируются сообщения об ошибках, отчёты и подсказки, понятные пользователю.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операции входят почти в любой алгоритм обработки ввода: от валидации логина до подготовки текста для вывода пользователю и фильтрации сообщений.
</a:t>
            </a:r>
            <a:endParaRPr lang="en-US" sz="97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и типовые школьные/прикладные алгоритмы обработки текста (обобщённая оценка частоты встречаемости).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операции над строками в программах
</a:t>
            </a:r>
            <a:endParaRPr lang="en-US" sz="292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концентрацию усилий: чтобы уверенно работать с текстом, нужно сначала освоить длину, объединение и поиск, а затем — точечные преобразования.
</a:t>
            </a:r>
            <a:endParaRPr lang="en-US" sz="9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подстроки и проверка вхождения
</a:t>
            </a:r>
            <a:endParaRPr lang="en-US" sz="337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подстроки отвечает на два вопроса: где начинается фрагмент и содержится ли он вообще. Точные и частичные совпадения дают разные результаты даже при одинаковом видимом 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учётом регистра меняет ответ: «Code» и «code» выглядят похоже, но при чувствительности к регистру будут считаться разными строками, что влияет на сортировку и фильтрацию.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вхождения помогает контролировать форматы: например, наличие «@» в адресе или ключевых слов в сообщениях. Ошибки поиска часто связаны с неверным ожиданием регистра и пробелов.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обработки пользовательского ввода поиск служит «первым фильтром»: до сложных действий приложение определяет, подходит ли текст под шаблон и есть ли нужный фрагмент.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7812" y="1648750"/>
            <a:ext cx="2860576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популярные методы строк и показывает, какой результат получается после применения операции.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строка может последовательно проходить через разные операции: корректно подобранные методы сохраняют смысл, а порядок преобразований влияет на итог.
</a:t>
            </a:r>
            <a:endParaRPr lang="en-US" sz="102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методика из базового курса программирования и стандартной обработки строк.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методы обработки текста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обработки текстового ввода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этапов: от проверки корректности к анализу и формированию результата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Число → строка для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вычислений переводят в текст, чтобы показать их пользователю в сообщениях, подписях и отчётах. Здесь важны формат и читаемость, а не только само значение.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Дата/оценка как ввод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пользователь вводит дату или оценку, программа сначала воспринимает ввод как строку. Только после проверки формата её можно превращать в тип для дальнейших действий.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Строка → число для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нужно использовать в формуле, строку преобразуют в числовой тип. Подходящий формат содержит только допустимые символы: цифры, возможно знак и разделитель.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Проверка ошибок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возникают при буквах, лишних символах, неверном разделителе или пустом вводе. Поэтому корректная логика сначала проверяет строку, затем выполняет преобразование.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типов и текст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длина — это только предварительный признак. Истинное равенство проверяется покомпонентно: каждый символ должен совпасть с учётом регистра и пробелов.
</a:t>
            </a:r>
            <a:endParaRPr lang="en-US" sz="101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сценарии сравнения строк из школьной практики (без привязки к конкретным датасетам).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строк по длине и содержанию
</a:t>
            </a:r>
            <a:endParaRPr lang="en-US" sz="323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случаи, когда длина совпадает, но строки различаются в одном месте. Поэтому надёжность даёт только полная проверка всех позиций.
</a:t>
            </a:r>
            <a:endParaRPr lang="en-US" sz="11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из повседневных программ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регистрации: текст как «контракт»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появляется поле ввода, и программа проверяет длину логина, допустимые символы и наличие пробелов. Если формат не подходит, выводится сообщение об ошибке. Такой интерфейс помогает пользователю быстро исправить ввод и избежать лишних попыток.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истории сообщений: слово как образец
</a:t>
            </a:r>
            <a:endParaRPr lang="en-US" sz="1292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вводит фразу в строку поиска, а приложение находит сообщения, где встречается образец. При чувствительности к регистру результаты могут отличаться, даже если текст выглядит одинаково. Поэтому настройки поиска и нормализация регистра особенно важны.
</a:t>
            </a:r>
            <a:endParaRPr lang="en-US" sz="107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текста: «найти и заменить» без сюрпризов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замены меняет часть текста по образцу и может учитывать регистр. Чтобы не испортить документ, приложение обычно предупреждает о количестве совпадений или предлагает подтверждение. Логику строят через поиск подстроки и точную замену фрагментов.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8878" y="1584025"/>
            <a:ext cx="2556845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со строками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распространённые проблемы с конкретными причинами и примерами, возникающими при вводе пользователя или неверной логике обработки.
</a:t>
            </a:r>
            <a:pPr algn="l" indent="0" marL="0">
              <a:lnSpc>
                <a:spcPct val="15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можно предотвратить одной стратегией: заранее проверить формат, учесть пробелы и регистр, а затем выполнять операции над строкой.
</a:t>
            </a:r>
            <a:pPr algn="l" indent="0" marL="0">
              <a:lnSpc>
                <a:spcPct val="15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ошибки из практических задач по строковым операциям и отладке школьных программ.
</a:t>
            </a:r>
            <a:endParaRPr lang="en-US" sz="1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приёмы работы с текстом
</a:t>
            </a:r>
            <a:endParaRPr lang="en-US" sz="328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длину заранее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оценивайте количество символов, чтобы избежать некорректных обращений по индексам. Для пустого ввода предусмотрите отдельную ветку, иначе проверки формата и поиска станут ненадёжными.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Нормализуйте пробелы и формат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Удаляйте лишние пробелы и приводите текст к стандартному виду. Это особенно важно при проверке паролей и форматов, где визуально «одинаковые» строки могут различаться.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Приводите регистр при необходимости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допускает нечувствительность к регистру, заранее приводите строку к единому виду. Так вы согласуете поиск, сортировку и сравнение с ожиданиями пользователя.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условия последовательно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Стройте алгоритм как цепочку проверок: затем анализ, затем операции извлечения и замены. Аккуратные границы индексов и ясные условия делают решение устойчивым и легче для отладки.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текст как основа программной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и строковые величины лежат в основе ввода, вывода и обработки информации: сравнение, конкатенация, поиск, извлечение фрагментов, замена и проверка длины. Понимание кодировок, индексации и типичных ошибок помогает работать с формами, файлами и сообщениями.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2026-05-12T16:18:50Z</dcterms:created>
  <dcterms:modified xsi:type="dcterms:W3CDTF">2026-05-12T16:18:50Z</dcterms:modified>
</cp:coreProperties>
</file>