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Февральская революция 1917 и мировой кризис
</a:t>
            </a:r>
            <a:endParaRPr lang="en-US" sz="3195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Империи, война и кризис создали условия для падения монархии.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между внутренним кризисом и мировой войной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1917 года нельзя объяснить только событиями в Петрограде: на Россию давили имперское соперничество, война и кризис всей мировой системы.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4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Империализм как фон эпохи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49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Империализм означал борьбу великих держав за рынки, сырьё и контроль над стратегическими территориями. Это превращало экономическое соперничество в политическое и военное.
</a:t>
            </a:r>
            <a:endParaRPr lang="en-US" sz="1358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силы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XX века международные конфликты всё чаще решались через давление, союзы и демонстрацию силы. Дипломатия постепенно подчинялась логике подготовки к большой войне.
</a:t>
            </a:r>
            <a:endParaRPr lang="en-US" sz="1369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участвовала в этой системе как империя с огромной территорией и амбициями, но с уязвимой экономикой. Её положение зависело от внешних союзов и военных успехов.
</a:t>
            </a:r>
            <a:endParaRPr lang="en-US" sz="1371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революцией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мировое соперничество усилилось, внутренние слабости России стали опаснее. Имперский кризис и социальное недовольство оказались тесно связаны с международной обстановкой.
</a:t>
            </a:r>
            <a:endParaRPr lang="en-US" sz="135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49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держав за мир и ресурсы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фактор
</a:t>
            </a:r>
            <a:pPr algn="l" indent="0" marL="0">
              <a:lnSpc>
                <a:spcPct val="115000"/>
              </a:lnSpc>
              <a:buNone/>
            </a:pPr>
            <a:r>
              <a:rPr lang="en-US" sz="3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империя опиралась на флот, торговые пути и огромную колониальную сеть. Контроль над морями был для неё вопросом экономической безопасности и мирового лидерства.
</a:t>
            </a:r>
            <a:endParaRPr lang="en-US" sz="973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стремилась удержать статус великой державы и защитить колониальные владения. Конкуренция в Африке и Европе усиливала её зависимость от союзников.
</a:t>
            </a:r>
            <a:endParaRPr lang="en-US" sz="1085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Германский вызов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быстро наращивала промышленную и военную мощь, добиваясь «места под солнцем». Это резко обострило напряжение с уже существующими империями.
</a:t>
            </a:r>
            <a:endParaRPr lang="en-US" sz="1110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Балканский узел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Австро-Венгрия сталкивались на Балканах, где переплетались национальные и имперские интересы. Именно там международные противоречия становились особенно взрывоопасными.
</a:t>
            </a:r>
            <a:endParaRPr lang="en-US" sz="91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49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на Балканах и в колониях становились опаснее, потому что за спиной у держав стояли блоки поддержки.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была разделена почти поровну, поэтому локальный конфликт мог быстро втянуть несколько держав сразу.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состав блоков европейских держав к 1914 году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Военно-политические блоки Европы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вооружений и цена подготовки к войне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49" dirty="0"/>
          </a:p>
        </p:txBody>
      </p:sp>
      <p:sp>
        <p:nvSpPr>
          <p:cNvPr id="8" name="Text 2"/>
          <p:cNvSpPr txBox="1"/>
          <p:nvPr/>
        </p:nvSpPr>
        <p:spPr>
          <a:xfrm>
            <a:off x="5125600" y="55710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армий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увеличивали численность армий и расходовали всё больше средств на вооружение. Военная мощь стала измеряться не только армией, но и промышленным потенциалом.
</a:t>
            </a:r>
            <a:endParaRPr lang="en-US" sz="1261" dirty="0"/>
          </a:p>
        </p:txBody>
      </p:sp>
      <p:sp>
        <p:nvSpPr>
          <p:cNvPr id="9" name="Text 3"/>
          <p:cNvSpPr txBox="1"/>
          <p:nvPr/>
        </p:nvSpPr>
        <p:spPr>
          <a:xfrm>
            <a:off x="5125602" y="156188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бюджета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бюджеты росли быстрее гражданских расходов, а мобилизационные планы становились частью государственной политики. Это усиливало нагрузку на экономику и финансы.
</a:t>
            </a:r>
            <a:endParaRPr lang="en-US" sz="1261" dirty="0"/>
          </a:p>
        </p:txBody>
      </p:sp>
      <p:sp>
        <p:nvSpPr>
          <p:cNvPr id="10" name="Text 4"/>
          <p:cNvSpPr txBox="1"/>
          <p:nvPr/>
        </p:nvSpPr>
        <p:spPr>
          <a:xfrm>
            <a:off x="5125602" y="25666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России перевооружение означало зависимость от железных дорог, заводов и поставок топлива. Слабость инфраструктуры делала военную подготовку особенно дорогой.
</a:t>
            </a:r>
            <a:endParaRPr lang="en-US" sz="1261" dirty="0"/>
          </a:p>
        </p:txBody>
      </p:sp>
      <p:sp>
        <p:nvSpPr>
          <p:cNvPr id="11" name="Text 5"/>
          <p:cNvSpPr txBox="1"/>
          <p:nvPr/>
        </p:nvSpPr>
        <p:spPr>
          <a:xfrm>
            <a:off x="5125602" y="35714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тылу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теряло рабочих рук, лошадей и перевозочные ресурсы. Подготовка к войне подтачивала тыл ещё до начала крупных боевых действий.
</a:t>
            </a:r>
            <a:endParaRPr lang="en-US" sz="126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49" dirty="0"/>
          </a:p>
        </p:txBody>
      </p:sp>
      <p:sp>
        <p:nvSpPr>
          <p:cNvPr id="7" name="Text 1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как мировая война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300" y="1213188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театр войны
</a:t>
            </a:r>
            <a:pPr algn="ctr" indent="0" marL="0">
              <a:lnSpc>
                <a:spcPct val="115000"/>
              </a:lnSpc>
              <a:buNone/>
            </a:pPr>
            <a:r>
              <a:rPr lang="en-US" sz="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охватила не только Европу, но и Ближний Восток, Африку и морские пути. Военные действия перемещались туда, где контролировались коммуникации и ресурсы.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2453300" y="1827497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войны
</a:t>
            </a:r>
            <a:pPr algn="ctr" indent="0" marL="0">
              <a:lnSpc>
                <a:spcPct val="115000"/>
              </a:lnSpc>
              <a:buNone/>
            </a:pPr>
            <a:r>
              <a:rPr lang="en-US" sz="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действия требовали огромных объёмов сырья, продовольствия и топлива. Поэтому война затронула не только армии, но и заводы, порты, шахты и транспортные узлы.
</a:t>
            </a:r>
            <a:endParaRPr lang="en-US" sz="932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2441803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Колониальный масштаб
</a:t>
            </a:r>
            <a:pPr algn="ctr" indent="0" marL="0">
              <a:lnSpc>
                <a:spcPct val="115000"/>
              </a:lnSpc>
              <a:buNone/>
            </a:pPr>
            <a:r>
              <a:rPr lang="en-US" sz="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территории стали частью общего военного пространства. Их население, хозяйство и транспортные системы всё чаще работали на нужды метрополий.
</a:t>
            </a:r>
            <a:endParaRPr lang="en-US" sz="96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333594"/>
            <a:ext cx="4300800" cy="822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49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были включены в военную экономику как источник ресурсов, рабочей силы и продовольствия. Это усиливало зависимость империй от окраин.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получали выгоду от колоний, но военное напряжение усиливало эксплуатацию и подпитывало антиколониальные настроения.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колониальной политике держав в Первую мировую войну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в военной экономике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668" y="2183062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316" y="2183062"/>
            <a:ext cx="36015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490" y="2220202"/>
            <a:ext cx="421649" cy="337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49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Людские потоки и пропаганда войны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Мобилизация массово перемещала людей из городов и деревень на фронт. Это меняло быт семей, сокращало рабочую силу и усиливало зависимость экономики от военных решений.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Перебои транспорта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железных дорог и судоходства нарушали движение товаров и продовольствия. Перебои в перевозках быстро превращались в дефицит, очереди и рост цен.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Беженцы и эвакуации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Эвакуации и потоки беженцев создавали дополнительную нагрузку на города и местные власти. Война становилась не только фронтовым, но и общественным кризисом.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Газеты, листовки и плакаты формировали образ врага и поддерживали мобилизационный настрой. Пропаганда упрощала реальность и усиливала политическую вражду.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49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времени государство уже не успевало снабжать фронт, города и промышленность одновременно.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1916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России работала на пределе.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по: А. И. Деникин, П. Н. Милюков; исследования по экономике Первой мировой войны
</a:t>
            </a:r>
            <a:endParaRPr lang="en-US" sz="6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49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фронта к хлебной очереди: как нарастал кризис снабжения
</a:t>
            </a:r>
            <a:endParaRPr lang="en-US" sz="2264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о продовольственном кризисе и транспортных перебоях в России в 1916–1917 годах.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49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1917 году число забастовок и стачечное движение выросли до уровня, который уже нельзя было игнорировать: недовольство охватило города, заводы и железнодорожные узлы.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3,5 млн
</a:t>
            </a:r>
            <a:endParaRPr lang="en-US" sz="6666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участвовали в забастовочном движении в России в 1917 году, что показало масштаб социальной мобилизации.
</a:t>
            </a:r>
            <a:endParaRPr lang="en-US" sz="2151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Обобщающие данные по истории России начала XX века; учебные статистические сводки о забастовочном движении в 1917 году.
</a:t>
            </a:r>
            <a:endParaRPr lang="en-US" sz="63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49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1916 года доверие к самодержавию уже было серьёзно подорвано: война затянулась, потери росли, а элиты всё чаще искали выход вне старой системы власти.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1916 год
</a:t>
            </a:r>
            <a:endParaRPr lang="en-US" sz="5869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моментом, когда кризис управления перешёл из скрытой формы в открытый политический надлом.
</a:t>
            </a:r>
            <a:endParaRPr lang="en-US" sz="2151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Обобщающие исследования по истории Российской империи и Первой мировой войны, освещающие кризис власти в 1916 году.
</a:t>
            </a:r>
            <a:endParaRPr lang="en-US" sz="63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49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революции в Петрограде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902387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импульс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 февраля по старому стилю женщины вышли на улицы Петрограда из-за хлебных очередей и нехватки товаров. Их выступления быстро превратились в массовый протест против войны и бедности.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883736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протеста
</a:t>
            </a:r>
            <a:pPr algn="l" indent="0" marL="0">
              <a:lnSpc>
                <a:spcPct val="115000"/>
              </a:lnSpc>
              <a:buNone/>
            </a:pPr>
            <a:r>
              <a:rPr lang="en-US" sz="4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забастовке присоединились рабочие крупных предприятий, а затем и другие группы горожан. Экономический кризис придал протесту масштаб, который уже нельзя было остановить обычными полицейскими мерами.
</a:t>
            </a:r>
            <a:endParaRPr lang="en-US" sz="1047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3865072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требования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Лозунги о хлебе вскоре дополнились требованиями мира и политических свобод. Так повседневная нужда соединилась с общим недовольством войной и потерей доверия к власти.
</a:t>
            </a:r>
            <a:endParaRPr lang="en-US" sz="116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49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улицах Петрограда протест быстро стал не только рабочим, но и общегородским. Лозунги отражали сразу три кризиса: продовольственный, военный и политический.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участия к 27 февраля показывает, что локальные забастовки переросли в массовое восстание, а переход части войск сделал его необратимым.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сводным данным о событиях Февраля 1917 года в Петрограде; исторические оценки численности протестующих по дням.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Забастовки, демонстрации, переход войск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49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распада управления к двоевластию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событий конца февраля — начала марта 1917 года в Петрограде.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49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отречения Николая II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февраля 1917 года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февральских событий в столице Николай II пытался удержать ситуацию, но связь с Петроградом и реальный контроль над событиями быстро ослабевали.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1–2 марта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 политические руководители всё меньше поддерживали монархию. На первый план вышла необходимость сохранить управление страной и предотвратить полный распад власти.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 марта 1917 года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 марта Николай II подписал отречение. Монархия пала не внезапно, а после того, как война, кризис снабжения и революция лишили её опоры.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последствия февраля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49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Формальная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монархии Временное правительство получило официальные полномочия, но не полный контроль над страной. Ему приходилось опираться на старый аппарат, который уже терял устойчивость.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Реальная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рабочих и солдатских депутатов выражали влияние улицы, гарнизонов и заводов. Их сила не была государственной в привычном смысле, но именно она определяла настроение масс.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Открытый исход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Сложившаяся ситуация не завершила революцию, а открыла новый этап борьбы за власть, землю, мир и направление будущих преобразований в России.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9480" y="2679175"/>
            <a:ext cx="3044955" cy="246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мир отреагировал на Февральскую революцию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49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читает сигнал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столицах Европы февральские новости читали как знак того, что старые режимы могут не выдержать давления войны. Для многих это стало подтверждением: политический порядок начала века не является вечным. Идеи мира и перемен получили новый вес.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слышат эхо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колониях известие из России воспринимали особенно остро. Если огромная империя может рухнуть под ударом войны и протеста, значит, и зависимые территории способны требовать большего, чем прежде.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будущем империй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Газеты, митинги и частные письма разносили один и тот же вопрос: кто следующим окажется уязвимым? Революция в России усилила сомнения в незыблемости империй и ускорила политическое пробуждение многих обществ.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1917 года в мировом кризисе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Февральская революция показала, что внутренний кризис России нельзя отделить от мировой войны, империализма и колониального соперничества: именно их давление ускорило падение старого порядка.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2026-07-26T08:04:04Z</dcterms:created>
  <dcterms:modified xsi:type="dcterms:W3CDTF">2026-07-26T08:04:04Z</dcterms:modified>
</cp:coreProperties>
</file>