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социальной информатики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информатика изучает, как информация и цифровые технологии меняют общество и повседневную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11 классу цифровая среда становится постоянной: электронный дневник, платформы, мессенджеры, соцсети, онлайн-библиотеки и госуслуги. Владение поиском, проверкой фактов, безопасностью аккаунтов и пониманием последствий действий в сети становится практической необходимостью.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3323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социальная информатика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ИКТ в повседневности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анализирует, как цифровые технологии меняют образование, труд и досуг. Важно понимать, какие возможности открывают сервисы и какие новые зависимости они формируют.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 ресурс общества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информатика рассматривает, как информация создаётся, передаётся и применяется в группах людей. В центре — влияние коммуникационных процессов на учебные и социальные результаты.
</a:t>
            </a:r>
            <a:endParaRPr lang="en-US" sz="118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 связи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определяют правила общения: рекомендации, видимость контента и скорость распространения. Социальная информатика изучает, как эти механизмы влияют на доверие и участие.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и правила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Разбираются причины и последствия неравного доступа к устройствам, связи и компетенциям. Отдельный блок — авторское право, приватность и границы допустимого поведения в сети.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 и доступ к знаниям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способы взаимодействия и то, как люди приобретают знания. Акцент делается на том, как цифровая среда перестраивает социальные роли и привычные практики.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как этап развития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производства к услугам и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характеризуется тем, что услуги, знания и цифровые технологии становятся ведущими. Автоматизация сокращает рутинные операции, а данные превращаются в ключевой ресурс для решений и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цифровой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характерны массовое использование интернета и мобильной связи, рост электронных сервисов и онлайн-обучения. Цифровая инфраструктура включает облака, смартфоны и сети передачи данных, обеспечивая взаимодействие людей и сервисов.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9526"/>
            <a:ext cx="4332300" cy="22107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данные и знания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появляется не сразу: от данных к информации и далее к знаниям ценность растёт вместе с анализом и применением.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данных к знаниям требует контекста: обработка, интерпретация и практическое использование повышают пользу.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объяснение уровней работы с содержанием.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качество знания формируется по всей цепочке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информации в цифровом обществе: от источника до использования и хранения.
</a:t>
            </a:r>
            <a:endParaRPr lang="en-US" sz="139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коммуникации у школьников и взрослых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заметнее всего в повседневном общении: сообщения и видеосвязь постепенно замещают длительную офлайн-переписку. Каналы становятся смешанными — учебными и личными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сетевого взаимодействия поддерживается удобством мессенджеров и видеосвязи. Параллельно увеличивается потребность в навыках проверки и безопасного поведения.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 данным опросов и аналитике платформ в разные годы; значения на графике — условные индексы для иллюстрации.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цифровизации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привычки коммуникации: чаще используются короткие сообщения, реакции и визуальные форматы. Внимание распределяется между несколькими потоками, и труднее удерживать смысл одной 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Киберриски становятся частью общения: кибербуллинг, мошенничество и распространение недостоверного контента. Даже без прямой угрозы эмоциональные манипуляции могут влиять на решения и отношения.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появляются новые профессиональные роли, связанные с анализом данных и онлайн-сервисами. Однако растёт и нагрузка: информационная перегрузка усиливается, когда всё нужно решать «здесь и сейчас».
</a:t>
            </a:r>
            <a:endParaRPr lang="en-US" sz="112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ускоряют обмен сведениями и расширяют доступ к материалам для учёбы. Это помогает быстрее находить ответы, но требует умения отличать полезные данные от случайного шума.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районе у ученика стабильный интернет, современное устройство и доступ к образовательным платформам. В другом — связь прерывается, а техники хватает только на простые задания. Без цифровых навыков это превращается в отставание, которое сложно компенсировать.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«стартовый набор» для учёбы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интернета качество обучения может быть разным: один умеет искать, проверять и систематизировать материалы, а другой просто «сохраняет страницы». Из‑за разницы компетенций ограничивается пользование курсами, электронными библиотеками и госуслугами.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доступ есть, но компетенций не хватает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неравенство: не только интернет, но и навыки
</a:t>
            </a:r>
            <a:endParaRPr lang="en-US" sz="22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37015"/>
            <a:ext cx="4332300" cy="24146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информации и примеры из повседневной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представления влияет на то, как быстро мы воспринимаем смысл, насколько точно понимаем и чем можем проверять сведения.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требуют разных способов проверки: например, текст — на источники и контекст, цифры — на метод измерения, изображения — на контекст и происхождение.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классификатора форматов информации.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и уровень доверия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источника учитывайте не только то, «что сказано», но и скорость обновления, редакционный контроль и то, отделяются ли факты от оценок.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обычно растет от социальных сетей и блогов к официальным источникам и учебной литературе, но оперативность при этом часто меняется в противоположную сторону.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подходов к оценке источников (без единого статистического набора); ориентир — образовательные практики медиаграмотности, 2020-е годы.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достоверности сведений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сопоставляет факты из разных уровней источников и отслеживает признаки манипуляции и устаревания.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распознай контекст
</a:t>
            </a:r>
            <a:pPr algn="l" indent="0" marL="0">
              <a:lnSpc>
                <a:spcPct val="130040"/>
              </a:lnSpc>
              <a:buNone/>
            </a:pPr>
            <a:r>
              <a:rPr lang="en-US" sz="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Отделяйте факт от мнения, обращайте внимание на источник и дату. Если заголовок звучит провокационно, заранее планируйте проверку данных, а не реакцию.
</a:t>
            </a:r>
            <a:endParaRPr lang="en-US" sz="1378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первоисточники
</a:t>
            </a:r>
            <a:pPr algn="l" indent="0" marL="0">
              <a:lnSpc>
                <a:spcPct val="130040"/>
              </a:lnSpc>
              <a:buNone/>
            </a:pPr>
            <a:r>
              <a:rPr lang="en-US" sz="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утверждение с несколькими независимыми ресурсами. Ищите документ, исследование или полные исходные данные, а не только цитаты и пересказы.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— проверь логику аргументов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Оцените, есть ли обоснование и какие допущения сделаны. Учитывайте возможный монтаж и вырывание из контекста, особенно у изображений и видео.
</a:t>
            </a:r>
            <a:endParaRPr lang="en-US" sz="1332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завершение — осознай, что вами управляют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Анализируйте цель публикации: информирование, реклама или сбор аудитории. Помните, что рекомендации часто усиливают эмоции, а не точность.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и критическое мышление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школьника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Угрожают фишинг и поддельные аккаунты: письма или сообщения ведут на мошеннические страницы, чтобы выманить пароль или данные. Опасны и вредоносные ссылки — даже «короткие» переходы могут быть ловушкой.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Защищайтесь комплексно: используйте сложные уникальные пароли, включайте двухфакторную аутентификацию, регулярно обновляйте программы и ограничивайте публикацию личной информации. При сомнениях не переходите по ссылкам и уточняйте у взрослых.
</a:t>
            </a:r>
            <a:endParaRPr lang="en-US" sz="113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цифровых рисков для подростков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одинаковом «типе угрозы» последствия различаются: важны внимание к ссылкам, настройка приватности и привычка проверять источники перед репостом.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приходится на социальные и технические угрозы, поэтому приоритет — защита аккаунтов и внимательность к поведению в коммуникации, а не только к контенту.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обобщение категорий рисков (без единой официальной статистики); опора на курс информатики и практики цифровой безопасности.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 этика в цифровой среде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 цифровая этика связаны: авторское право защищает тексты, изображения, музыку, видео и программный код, поэтому копирование без разрешения часто незаконно.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данные требуют осознанных действий: обрабатывать их можно только при правовом основании, а распространять стоит лишь то, что действительно необходимо и безопасно.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уважение к частной жизни определяют качество общения: корректно цитируйте, не выдавайте чужие работы за свои, аккуратно относитесь к репостам и обсуждениям.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316296"/>
            <a:ext cx="4332300" cy="30772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данные и степень их чувствительности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категории данных с типовыми рисками: чем точнее «цифровой след», тем выше вероятность злоупотреблений и ущерба в разных сценариях.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данных растет в совокупности: даже «отдельно безобидные» сведения помогают восстановить личность, маршруты и круг общения.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информатики и правила цифровой безопасности (учебно-методические материалы по защите персональных данных).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пользователя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описывает путь от постановки задачи до безопасного использования результата и дальнейшего контроля качества.
</a:t>
            </a:r>
            <a:endParaRPr lang="en-US" sz="110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77584"/>
            <a:ext cx="376800" cy="37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215264"/>
            <a:ext cx="376800" cy="301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информатика и будущая профессия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аналитика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медицинские специалисты используют данные наблюдений, электронные карты и цифровые сервисы для принятия решений. Важно корректно интерпретировать сведения и беречь конфиденциальность.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обучение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разработчики курсов строят материалы на основе данных о прогрессе и доступности контента. Требуются медиаграмотность и умение оценивать надежность источников.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Инженерия, наука и тестирование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задачи опираются на измерения, эксперименты и сравнение результатов. Нужны аккуратность в работе с данными и умение замечать искажения.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Бизнес, управление и сервисы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управлении ценны отчеты, аналитика и безопасная работа с цифровыми платформами. Профессионалы соблюдают правила обработки данных и защищают аккаунты и доступы.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коммуникации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контента планируют публикации с учетом аудитории и этики. Они отделяют факт от мнения, используют ссылки и снижают риск распространения недостоверной 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информация,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информатика связывает технологии и общественные процессы с личной ответственностью. Ключевой результат — осознанно искать, оценивать, защищать, использовать и создавать информацию в учебе и профессии.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2026-05-14T14:24:17Z</dcterms:created>
  <dcterms:modified xsi:type="dcterms:W3CDTF">2026-05-14T14:24:17Z</dcterms:modified>
</cp:coreProperties>
</file>