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Бестужев-Марлинский и повесть «Вечер на бивуаке»
</a:t>
            </a:r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повесть о военной жизни, чести и силе характера.
</a:t>
            </a:r>
            <a:endParaRPr lang="en-US" sz="28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риск и романтический взгляд на человека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выросла из эпохи русского романтизма, где ценились сильные чувства, необычные обстоятельства и яркие герои. Кавказ здесь соединяет красоту природы, военный быт и напряжённое испытание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об авторе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Александрович Бестужев-Марлинский жил в 1797–1837 годах. Он был писателем, офицером и участником декабристского движения, поэтому хорошо знал военную среду изнутри.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отличается быстрым развитием действия, эмоциональной выразительностью и вниманием к ярким, сильным натурам. Автор умеет показывать человека в момент выбора и проверки на стойкость.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Бестужев-Марлинский стал одним из заметных мастеров романтической прозы XIX века. Его произведения соединяют живую наблюдательность, исторический колорит и интерес к внутреннему напряжению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«бивуак»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лагерь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Бивуак — это остановка под открытым небом, где военные размещаются на короткий отдых во время похода или перехода.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тревога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Бивуак связан не только с отдыхом, но и с ожиданием опасности, когда тишина вокруг делает любую минуту особенно напряжённой.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разговор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сразу вызывает образ вечернего костра, у которого люди греются, беседуют и делятся впечатлениями после трудного дня.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пути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подчёркивает походную, военную жизнь, далёкую от привычного уюта, и помогает почувствовать атмосферу дороги и постоянной готовности.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русской романтической прозе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пространство свободы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XIX века Кавказ часто становился местом, где человек чувствует себя особенно свободным и особенно уязвимым. Горные виды поражали воображение, а сама дорога казалась испытанием характера. В такой обстановке обычный разговор приобретал особую значимость.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среди природы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тема в литературе нередко связана с армейской жизнью. Переходы, стоянки, бивуак и ночные дежурства соединялись с величием пейзажа, и это создавалo резкий контраст между красотой мира и опасностью службы.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характеры на фоне риска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проза любила показывать человека в исключительной ситуации. На Кавказе особенно заметны смелость, выдержка и гордость, потому что каждый поступок будто проверяется самой обстановкой. Так природа и событие становятся частью одного художественного впечатления.
</a:t>
            </a:r>
            <a:endParaRPr lang="en-US" sz="10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Событийная основа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обычный вечер превращается в разговор о долге и достоинстве.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организация и форма повествования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общаются живо и непринуждённо, а короткие рассказы и реплики постепенно раскрывают их характеры без длинных описаний.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эпизода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сценки складываются в цельную картину, где слово, интонация и поведение становятся важнее внешнего действия.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пределах одной военной стоянки, где сразу задаётся общее настроение ожидания и тревоги.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офицеров и солдат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и солдаты показаны как люди, которые живут рядом с опасностью и должны сохранять выдержку. Их поведение на бивуаке сразу показывает, кто умеет держать себя достойно.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удаль в повести заметно отличается от настоящей смелости. Автор не восхищается громкими словами, а обращает внимание на спокойные, уверенные поступки в трудный момент.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помогает понять их воспитание, отношение к службе и способность уважать других. Даже короткая реплика становится важной подсказкой для читателя.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персонажи объединены общей обстановкой, но каждый раскрывается по-своему. Именно поэтому в небольшом эпизоде возникает живая и убедительная картина армейской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жизненный срок особенно значим для понимания автора и его интереса к напряжённым ситуациям.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лет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прожил Бестужев-Марлинский, успев показать человека в испытании долга и опасности.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А. Бестужеве-Марлинском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произведения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пейзаж, ночь и костёр не только украшают текст, но и усиливают чувство ожидания. Природа помогает передать хрупкость человеческой жизни и значительность каждого мгновения.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и резкие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на напряжённых переживаниях, необычной обстановке и быстрых сменах тональности. В ней рядом существуют спокойный разговор, тревога и готовность к поступку, что создаёт романтическую выразительность.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 и раскрываются через вечерний разговор военных у костра.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Бестужев-Марлинский, повесть «Вечер на бивуаке»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повести и их значимость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риск задают смысл эпизода, а дружба, быт и природа создают условия для раскрытия характеров.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0562" y="1584025"/>
            <a:ext cx="3433477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раскрыть тему, настроение и характеры героев.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соединяют разговорную естественность и романтическую выразительность, делая повествование живым и напряжённым.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«Вечер на бивуаке»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диалога в повести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быстро вводит читателя в обстановку бивака и показывает, как военные привыкли говорить прямо, кратко и по существу, не теряя внутреннего достоинства.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ответам, шуткам и интонации можно понять, кто уверен в себе, кто ироничен, а кто скрывает тревогу за спокойной манерой разговора.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беседа делает эпизод похожим на настоящий вечер у костра: события воспринимаются не как сухой рассказ, а как непосредственная сцена из военной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произведении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Темнота, тишина и открытое пространство сразу создают ощущение неизвестности и ожидания, в котором каждое слово звучит особенно значимо.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становится центром вечерней сцены: он собирает людей вместе, но одновременно подчёркивает уязвимость человека перед большой и опасной природой.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бивуак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 соединяет красоту и риск, поэтому природа в повести не только украшает эпизод, но и усиливает напряжение происходящего.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фон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меняются по мере развития разговора и реакции на обстановку вокруг бивака.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эпизоду повести «Вечер на бивуаке»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героев в эпизоде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напряжение и тревога, но смелость помогает героям сохранять самообладание.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использует яркие эпитеты и точные детали, чтобы военная сцена воспринималась зримо и конкретно, а не как абстрактное описание.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фразы эмоционально насыщены: они передают напряжение, ожидание и внутреннюю силу героев, поэтому текст читается как живой рассказ свидетеля.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Бестужева-Марлинского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соединяются книжная приподнятость и разговорная естественность; благодаря этому повесть звучит одновременно торжественно и близко к устной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автора помогает не только описывать события, но и передавать настроение, характеры и значение каждого мгновения в военной обстановке.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изучения в 7 классе
</a:t>
            </a:r>
            <a:endParaRPr lang="en-US" sz="283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понять, как литература XIX века показывала военную службу, нравственный выбор и поведение человека в трудной ситуации. Текст учит замечать важные детали и смысл небольшого эпизода.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произведение особенно ценно тем, что раскрывает характеры через разговор и поступки. Оно развивает внимание к слову, помогает говорить о чести, достоинстве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произведение говорит о человеке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повести раскрывается не в спокойной обстановке, а в момент испытания, когда особенно заметны выдержка, самообладание и готовность отвечать за свои поступки.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важны, но ещё важнее тон, взгляд, манера держаться и действия: именно они показывают настоящий характер лучше любого рассказа о себе.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Бестужев-Марлинский подчёркивает, что личное достоинство связано с уважением к другим, внутренней дисциплиной и верностью долгу, а не с внешней бравадой.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произведению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 на бивуаке» — романтическая повесть, в которой военная жизнь показана через напряжённый вечерний эпизод и разговор людей, оказавшихся в опасной обстановке.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исторический колорит, психологические наблюдения и интерес к сильным характерам, поэтому читатель видит не только событие, но и внутренний мир героев.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связана с проверкой человека обстоятельствами: именно в тревожный момент становится ясно, есть ли у него честь, смелость и чувство долга.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язык и выразительные контрасты делают повесть запоминающейся и показывают, как романтическая проза раскрывает важные нравственные идеи.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Бестужева-Марлинского показывает, что даже в коротком эпизоде можно раскрыть эпоху, характеры и нравственный смысл. Она учит ценить честь, смелость, товарищество и человеческое достоинство.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2026-05-22T12:38:43Z</dcterms:created>
  <dcterms:modified xsi:type="dcterms:W3CDTF">2026-05-22T12:38:43Z</dcterms:modified>
</cp:coreProperties>
</file>